
<file path=[Content_Types].xml><?xml version="1.0" encoding="utf-8"?>
<Types xmlns="http://schemas.openxmlformats.org/package/2006/content-types">
  <Default ContentType="application/x-fontdata" Extension="fntdata"/>
  <Default ContentType="image/jpeg" Extension="jpeg"/>
  <Default ContentType="image/png" Extension="png"/>
  <Default ContentType="application/vnd.openxmlformats-package.relationships+xml" Extension="rels"/>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notesMaster+xml" PartName="/ppt/notesMasters/notesMaster1.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openxmlformats-officedocument.presentationml.notesSlide+xml" PartName="/ppt/notesSlides/notesSlide4.xml"/>
  <Override ContentType="application/vnd.openxmlformats-officedocument.presentationml.notesSlide+xml" PartName="/ppt/notesSlides/notesSlide5.xml"/>
  <Override ContentType="application/vnd.openxmlformats-officedocument.presentationml.notesSlide+xml" PartName="/ppt/notesSlides/notesSlide6.xml"/>
  <Override ContentType="application/vnd.openxmlformats-officedocument.presentationml.notesSlide+xml" PartName="/ppt/notesSlides/notesSlide7.xml"/>
  <Override ContentType="application/vnd.openxmlformats-officedocument.presentationml.notesSlide+xml" PartName="/ppt/notesSlides/notesSlide8.xml"/>
  <Override ContentType="application/vnd.openxmlformats-officedocument.presentationml.notesSlide+xml" PartName="/ppt/notesSlides/notesSlide9.xml"/>
  <Override ContentType="application/vnd.openxmlformats-officedocument.presentationml.notesSlide+xml" PartName="/ppt/notesSlides/notesSlide10.xml"/>
  <Override ContentType="application/vnd.openxmlformats-officedocument.presentationml.notesSlide+xml" PartName="/ppt/notesSlides/notesSlide11.xml"/>
  <Override ContentType="application/vnd.openxmlformats-officedocument.presentationml.notesSlide+xml" PartName="/ppt/notesSlides/notesSlide12.xml"/>
  <Override ContentType="application/vnd.openxmlformats-officedocument.presentationml.notesSlide+xml" PartName="/ppt/notesSlides/notesSlide13.xml"/>
  <Override ContentType="application/vnd.openxmlformats-officedocument.presentationml.notesSlide+xml" PartName="/ppt/notesSlides/notesSlide14.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notesMasterIdLst>
    <p:notesMasterId r:id="rId20"/>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Lst>
  <p:sldSz cx="18288000" cy="10287000"/>
  <p:notesSz cx="6858000" cy="9144000"/>
  <p:embeddedFontLst>
    <p:embeddedFont>
      <p:font typeface="Calibri (MS)" charset="1" panose="020F0502020204030204"/>
      <p:regular r:id="rId23"/>
    </p:embeddedFont>
    <p:embeddedFont>
      <p:font typeface="Calibri (MS) Bold" charset="1" panose="020F0702030404030204"/>
      <p:regular r:id="rId24"/>
    </p:embeddedFont>
    <p:embeddedFont>
      <p:font typeface="Calibri (MS) Italics" charset="1" panose="020F05020202040A0204"/>
      <p:regular r:id="rId26"/>
    </p:embeddedFont>
    <p:embeddedFont>
      <p:font typeface="Arial" charset="1" panose="020B0502020202020204"/>
      <p:regular r:id="rId28"/>
    </p:embeddedFont>
    <p:embeddedFont>
      <p:font typeface="Arial Bold" charset="1" panose="020B0802020202020204"/>
      <p:regular r:id="rId3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Relationships xmlns="http://schemas.openxmlformats.org/package/2006/relationships"><Relationship Id="rId1" Target="slideMasters/slideMaster1.xml" Type="http://schemas.openxmlformats.org/officeDocument/2006/relationships/slideMaster"/><Relationship Id="rId10" Target="slides/slide5.xml" Type="http://schemas.openxmlformats.org/officeDocument/2006/relationships/slide"/><Relationship Id="rId11" Target="slides/slide6.xml" Type="http://schemas.openxmlformats.org/officeDocument/2006/relationships/slide"/><Relationship Id="rId12" Target="slides/slide7.xml" Type="http://schemas.openxmlformats.org/officeDocument/2006/relationships/slide"/><Relationship Id="rId13" Target="slides/slide8.xml" Type="http://schemas.openxmlformats.org/officeDocument/2006/relationships/slide"/><Relationship Id="rId14" Target="slides/slide9.xml" Type="http://schemas.openxmlformats.org/officeDocument/2006/relationships/slide"/><Relationship Id="rId15" Target="slides/slide10.xml" Type="http://schemas.openxmlformats.org/officeDocument/2006/relationships/slide"/><Relationship Id="rId16" Target="slides/slide11.xml" Type="http://schemas.openxmlformats.org/officeDocument/2006/relationships/slide"/><Relationship Id="rId17" Target="slides/slide12.xml" Type="http://schemas.openxmlformats.org/officeDocument/2006/relationships/slide"/><Relationship Id="rId18" Target="slides/slide13.xml" Type="http://schemas.openxmlformats.org/officeDocument/2006/relationships/slide"/><Relationship Id="rId19" Target="slides/slide14.xml" Type="http://schemas.openxmlformats.org/officeDocument/2006/relationships/slide"/><Relationship Id="rId2" Target="presProps.xml" Type="http://schemas.openxmlformats.org/officeDocument/2006/relationships/presProps"/><Relationship Id="rId20" Target="notesMasters/notesMaster1.xml" Type="http://schemas.openxmlformats.org/officeDocument/2006/relationships/notesMaster"/><Relationship Id="rId21" Target="theme/theme2.xml" Type="http://schemas.openxmlformats.org/officeDocument/2006/relationships/theme"/><Relationship Id="rId22" Target="notesSlides/notesSlide1.xml" Type="http://schemas.openxmlformats.org/officeDocument/2006/relationships/notesSlide"/><Relationship Id="rId23" Target="fonts/font23.fntdata" Type="http://schemas.openxmlformats.org/officeDocument/2006/relationships/font"/><Relationship Id="rId24" Target="fonts/font24.fntdata" Type="http://schemas.openxmlformats.org/officeDocument/2006/relationships/font"/><Relationship Id="rId25" Target="notesSlides/notesSlide2.xml" Type="http://schemas.openxmlformats.org/officeDocument/2006/relationships/notesSlide"/><Relationship Id="rId26" Target="fonts/font26.fntdata" Type="http://schemas.openxmlformats.org/officeDocument/2006/relationships/font"/><Relationship Id="rId27" Target="notesSlides/notesSlide3.xml" Type="http://schemas.openxmlformats.org/officeDocument/2006/relationships/notesSlide"/><Relationship Id="rId28" Target="fonts/font28.fntdata" Type="http://schemas.openxmlformats.org/officeDocument/2006/relationships/font"/><Relationship Id="rId29" Target="notesSlides/notesSlide4.xml" Type="http://schemas.openxmlformats.org/officeDocument/2006/relationships/notesSlide"/><Relationship Id="rId3" Target="viewProps.xml" Type="http://schemas.openxmlformats.org/officeDocument/2006/relationships/viewProps"/><Relationship Id="rId30" Target="fonts/font30.fntdata" Type="http://schemas.openxmlformats.org/officeDocument/2006/relationships/font"/><Relationship Id="rId31" Target="notesSlides/notesSlide5.xml" Type="http://schemas.openxmlformats.org/officeDocument/2006/relationships/notesSlide"/><Relationship Id="rId32" Target="notesSlides/notesSlide6.xml" Type="http://schemas.openxmlformats.org/officeDocument/2006/relationships/notesSlide"/><Relationship Id="rId33" Target="notesSlides/notesSlide7.xml" Type="http://schemas.openxmlformats.org/officeDocument/2006/relationships/notesSlide"/><Relationship Id="rId34" Target="notesSlides/notesSlide8.xml" Type="http://schemas.openxmlformats.org/officeDocument/2006/relationships/notesSlide"/><Relationship Id="rId35" Target="notesSlides/notesSlide9.xml" Type="http://schemas.openxmlformats.org/officeDocument/2006/relationships/notesSlide"/><Relationship Id="rId36" Target="notesSlides/notesSlide10.xml" Type="http://schemas.openxmlformats.org/officeDocument/2006/relationships/notesSlide"/><Relationship Id="rId37" Target="notesSlides/notesSlide11.xml" Type="http://schemas.openxmlformats.org/officeDocument/2006/relationships/notesSlide"/><Relationship Id="rId38" Target="notesSlides/notesSlide12.xml" Type="http://schemas.openxmlformats.org/officeDocument/2006/relationships/notesSlide"/><Relationship Id="rId39" Target="notesSlides/notesSlide13.xml" Type="http://schemas.openxmlformats.org/officeDocument/2006/relationships/notesSlide"/><Relationship Id="rId4" Target="theme/theme1.xml" Type="http://schemas.openxmlformats.org/officeDocument/2006/relationships/theme"/><Relationship Id="rId40" Target="notesSlides/notesSlide14.xml" Type="http://schemas.openxmlformats.org/officeDocument/2006/relationships/notesSlide"/><Relationship Id="rId5" Target="tableStyles.xml" Type="http://schemas.openxmlformats.org/officeDocument/2006/relationships/tableStyles"/><Relationship Id="rId6" Target="slides/slide1.xml" Type="http://schemas.openxmlformats.org/officeDocument/2006/relationships/slide"/><Relationship Id="rId7" Target="slides/slide2.xml" Type="http://schemas.openxmlformats.org/officeDocument/2006/relationships/slide"/><Relationship Id="rId8" Target="slides/slide3.xml" Type="http://schemas.openxmlformats.org/officeDocument/2006/relationships/slide"/><Relationship Id="rId9" Target="slides/slide4.xml" Type="http://schemas.openxmlformats.org/officeDocument/2006/relationships/slide"/></Relationships>
</file>

<file path=ppt/notesMasters/_rels/notesMaster1.xml.rels><?xml version="1.0" encoding="UTF-8" standalone="yes"?><Relationships xmlns="http://schemas.openxmlformats.org/package/2006/relationships"><Relationship Id="rId1" Target="../theme/theme2.xml" Type="http://schemas.openxmlformats.org/officeDocument/2006/relationships/theme"/></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1.7.2013</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xml" Type="http://schemas.openxmlformats.org/officeDocument/2006/relationships/slide"/></Relationships>
</file>

<file path=ppt/notesSlides/_rels/notesSlide10.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0.xml" Type="http://schemas.openxmlformats.org/officeDocument/2006/relationships/slide"/></Relationships>
</file>

<file path=ppt/notesSlides/_rels/notesSlide11.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1.xml" Type="http://schemas.openxmlformats.org/officeDocument/2006/relationships/slide"/></Relationships>
</file>

<file path=ppt/notesSlides/_rels/notesSlide12.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2.xml" Type="http://schemas.openxmlformats.org/officeDocument/2006/relationships/slide"/></Relationships>
</file>

<file path=ppt/notesSlides/_rels/notesSlide13.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3.xml" Type="http://schemas.openxmlformats.org/officeDocument/2006/relationships/slide"/></Relationships>
</file>

<file path=ppt/notesSlides/_rels/notesSlide14.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4.xml" Type="http://schemas.openxmlformats.org/officeDocument/2006/relationships/slide"/></Relationships>
</file>

<file path=ppt/notesSlides/_rels/notesSlide2.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xml" Type="http://schemas.openxmlformats.org/officeDocument/2006/relationships/slide"/></Relationships>
</file>

<file path=ppt/notesSlides/_rels/notesSlide3.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3.xml" Type="http://schemas.openxmlformats.org/officeDocument/2006/relationships/slide"/></Relationships>
</file>

<file path=ppt/notesSlides/_rels/notesSlide4.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4.xml" Type="http://schemas.openxmlformats.org/officeDocument/2006/relationships/slide"/></Relationships>
</file>

<file path=ppt/notesSlides/_rels/notesSlide5.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5.xml" Type="http://schemas.openxmlformats.org/officeDocument/2006/relationships/slide"/></Relationships>
</file>

<file path=ppt/notesSlides/_rels/notesSlide6.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6.xml" Type="http://schemas.openxmlformats.org/officeDocument/2006/relationships/slide"/></Relationships>
</file>

<file path=ppt/notesSlides/_rels/notesSlide7.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7.xml" Type="http://schemas.openxmlformats.org/officeDocument/2006/relationships/slide"/></Relationships>
</file>

<file path=ppt/notesSlides/_rels/notesSlide8.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8.xml" Type="http://schemas.openxmlformats.org/officeDocument/2006/relationships/slide"/></Relationships>
</file>

<file path=ppt/notesSlides/_rels/notesSlide9.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9.xml" Type="http://schemas.openxmlformats.org/officeDocument/2006/relationships/slide"/></Relationships>
</file>

<file path=ppt/notesSlides/notesSlide1.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0.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1.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2.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3.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4.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2.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3.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4.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5.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6.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7.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8.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9.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slideLayouts/_rels/slideLayout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xml" Type="http://schemas.openxmlformats.org/officeDocument/2006/relationships/notesSlide"/><Relationship Id="rId3" Target="../media/image1.png" Type="http://schemas.openxmlformats.org/officeDocument/2006/relationships/image"/><Relationship Id="rId4" Target="../media/image2.png" Type="http://schemas.openxmlformats.org/officeDocument/2006/relationships/image"/><Relationship Id="rId5" Target="../media/image3.png" Type="http://schemas.openxmlformats.org/officeDocument/2006/relationships/image"/><Relationship Id="rId6" Target="../media/image4.png" Type="http://schemas.openxmlformats.org/officeDocument/2006/relationships/image"/><Relationship Id="rId7" Target="../media/image5.png" Type="http://schemas.openxmlformats.org/officeDocument/2006/relationships/image"/><Relationship Id="rId8" Target="../media/image6.png" Type="http://schemas.openxmlformats.org/officeDocument/2006/relationships/image"/></Relationships>
</file>

<file path=ppt/slides/_rels/slide10.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0.xml" Type="http://schemas.openxmlformats.org/officeDocument/2006/relationships/notesSlide"/></Relationships>
</file>

<file path=ppt/slides/_rels/slide11.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1.xml" Type="http://schemas.openxmlformats.org/officeDocument/2006/relationships/notesSlide"/><Relationship Id="rId3" Target="../media/image12.png" Type="http://schemas.openxmlformats.org/officeDocument/2006/relationships/image"/></Relationships>
</file>

<file path=ppt/slides/_rels/slide12.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2.xml" Type="http://schemas.openxmlformats.org/officeDocument/2006/relationships/notesSlide"/></Relationships>
</file>

<file path=ppt/slides/_rels/slide13.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20.png" Type="http://schemas.openxmlformats.org/officeDocument/2006/relationships/image"/><Relationship Id="rId11" Target="../media/image2.png" Type="http://schemas.openxmlformats.org/officeDocument/2006/relationships/image"/><Relationship Id="rId12" Target="../media/image21.png" Type="http://schemas.openxmlformats.org/officeDocument/2006/relationships/image"/><Relationship Id="rId13" Target="../media/image10.png" Type="http://schemas.openxmlformats.org/officeDocument/2006/relationships/image"/><Relationship Id="rId2" Target="../notesSlides/notesSlide13.xml" Type="http://schemas.openxmlformats.org/officeDocument/2006/relationships/notesSlide"/><Relationship Id="rId3" Target="../media/image13.png" Type="http://schemas.openxmlformats.org/officeDocument/2006/relationships/image"/><Relationship Id="rId4" Target="../media/image14.png" Type="http://schemas.openxmlformats.org/officeDocument/2006/relationships/image"/><Relationship Id="rId5" Target="../media/image15.png" Type="http://schemas.openxmlformats.org/officeDocument/2006/relationships/image"/><Relationship Id="rId6" Target="../media/image16.png" Type="http://schemas.openxmlformats.org/officeDocument/2006/relationships/image"/><Relationship Id="rId7" Target="../media/image17.png" Type="http://schemas.openxmlformats.org/officeDocument/2006/relationships/image"/><Relationship Id="rId8" Target="../media/image18.png" Type="http://schemas.openxmlformats.org/officeDocument/2006/relationships/image"/><Relationship Id="rId9" Target="../media/image19.png" Type="http://schemas.openxmlformats.org/officeDocument/2006/relationships/image"/></Relationships>
</file>

<file path=ppt/slides/_rels/slide14.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19.png" Type="http://schemas.openxmlformats.org/officeDocument/2006/relationships/image"/><Relationship Id="rId11" Target="../media/image20.png" Type="http://schemas.openxmlformats.org/officeDocument/2006/relationships/image"/><Relationship Id="rId12" Target="../media/image23.png" Type="http://schemas.openxmlformats.org/officeDocument/2006/relationships/image"/><Relationship Id="rId13" Target="../media/image10.png" Type="http://schemas.openxmlformats.org/officeDocument/2006/relationships/image"/><Relationship Id="rId2" Target="../notesSlides/notesSlide14.xml" Type="http://schemas.openxmlformats.org/officeDocument/2006/relationships/notesSlide"/><Relationship Id="rId3" Target="../media/image22.png" Type="http://schemas.openxmlformats.org/officeDocument/2006/relationships/image"/><Relationship Id="rId4" Target="../media/image13.png" Type="http://schemas.openxmlformats.org/officeDocument/2006/relationships/image"/><Relationship Id="rId5" Target="../media/image14.png" Type="http://schemas.openxmlformats.org/officeDocument/2006/relationships/image"/><Relationship Id="rId6" Target="../media/image15.png" Type="http://schemas.openxmlformats.org/officeDocument/2006/relationships/image"/><Relationship Id="rId7" Target="../media/image16.png" Type="http://schemas.openxmlformats.org/officeDocument/2006/relationships/image"/><Relationship Id="rId8" Target="../media/image17.png" Type="http://schemas.openxmlformats.org/officeDocument/2006/relationships/image"/><Relationship Id="rId9" Target="../media/image18.png" Type="http://schemas.openxmlformats.org/officeDocument/2006/relationships/image"/></Relationships>
</file>

<file path=ppt/slides/_rels/slide2.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2.xml" Type="http://schemas.openxmlformats.org/officeDocument/2006/relationships/notesSlide"/><Relationship Id="rId3" Target="../media/image7.png" Type="http://schemas.openxmlformats.org/officeDocument/2006/relationships/image"/><Relationship Id="rId4" Target="../media/image8.png" Type="http://schemas.openxmlformats.org/officeDocument/2006/relationships/image"/><Relationship Id="rId5" Target="../media/image9.png" Type="http://schemas.openxmlformats.org/officeDocument/2006/relationships/image"/><Relationship Id="rId6" Target="../media/image3.png" Type="http://schemas.openxmlformats.org/officeDocument/2006/relationships/image"/><Relationship Id="rId7" Target="../media/image10.png" Type="http://schemas.openxmlformats.org/officeDocument/2006/relationships/image"/></Relationships>
</file>

<file path=ppt/slides/_rels/slide3.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3.xml" Type="http://schemas.openxmlformats.org/officeDocument/2006/relationships/notesSlide"/></Relationships>
</file>

<file path=ppt/slides/_rels/slide4.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4.xml" Type="http://schemas.openxmlformats.org/officeDocument/2006/relationships/notesSlide"/></Relationships>
</file>

<file path=ppt/slides/_rels/slide5.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5.xml" Type="http://schemas.openxmlformats.org/officeDocument/2006/relationships/notesSlide"/></Relationships>
</file>

<file path=ppt/slides/_rels/slide6.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6.xml" Type="http://schemas.openxmlformats.org/officeDocument/2006/relationships/notesSlide"/><Relationship Id="rId3" Target="../media/image11.jpeg" Type="http://schemas.openxmlformats.org/officeDocument/2006/relationships/image"/></Relationships>
</file>

<file path=ppt/slides/_rels/slide7.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7.xml" Type="http://schemas.openxmlformats.org/officeDocument/2006/relationships/notesSlide"/></Relationships>
</file>

<file path=ppt/slides/_rels/slide8.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8.xml" Type="http://schemas.openxmlformats.org/officeDocument/2006/relationships/notesSlide"/></Relationships>
</file>

<file path=ppt/slides/_rels/slide9.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9.xml" Type="http://schemas.openxmlformats.org/officeDocument/2006/relationships/notesSlide"/></Relationships>
</file>

<file path=ppt/slides/slide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a:grpSpLocks noChangeAspect="true"/>
          </p:cNvGrpSpPr>
          <p:nvPr/>
        </p:nvGrpSpPr>
        <p:grpSpPr>
          <a:xfrm rot="0">
            <a:off x="0" y="-19050"/>
            <a:ext cx="18288000" cy="9055462"/>
            <a:chOff x="0" y="0"/>
            <a:chExt cx="24384000" cy="12073950"/>
          </a:xfrm>
        </p:grpSpPr>
        <p:sp>
          <p:nvSpPr>
            <p:cNvPr name="Freeform 5" id="5" descr="Graphic 6"/>
            <p:cNvSpPr/>
            <p:nvPr/>
          </p:nvSpPr>
          <p:spPr>
            <a:xfrm flipH="false" flipV="false" rot="0">
              <a:off x="0" y="0"/>
              <a:ext cx="24384000" cy="12073890"/>
            </a:xfrm>
            <a:custGeom>
              <a:avLst/>
              <a:gdLst/>
              <a:ahLst/>
              <a:cxnLst/>
              <a:rect r="r" b="b" t="t" l="l"/>
              <a:pathLst>
                <a:path h="12073890" w="24384000">
                  <a:moveTo>
                    <a:pt x="0" y="0"/>
                  </a:moveTo>
                  <a:lnTo>
                    <a:pt x="24384000" y="0"/>
                  </a:lnTo>
                  <a:lnTo>
                    <a:pt x="24384000" y="12073890"/>
                  </a:lnTo>
                  <a:lnTo>
                    <a:pt x="0" y="12073890"/>
                  </a:lnTo>
                  <a:lnTo>
                    <a:pt x="0" y="0"/>
                  </a:lnTo>
                  <a:close/>
                </a:path>
              </a:pathLst>
            </a:custGeom>
            <a:blipFill>
              <a:blip r:embed="rId3"/>
              <a:stretch>
                <a:fillRect l="0" t="0" r="0" b="-21416"/>
              </a:stretch>
            </a:blipFill>
          </p:spPr>
        </p:sp>
      </p:grpSp>
      <p:grpSp>
        <p:nvGrpSpPr>
          <p:cNvPr name="Group 6" id="6"/>
          <p:cNvGrpSpPr/>
          <p:nvPr/>
        </p:nvGrpSpPr>
        <p:grpSpPr>
          <a:xfrm rot="0">
            <a:off x="-19050" y="3276399"/>
            <a:ext cx="466348" cy="1996786"/>
            <a:chOff x="0" y="0"/>
            <a:chExt cx="621798" cy="2662382"/>
          </a:xfrm>
        </p:grpSpPr>
        <p:sp>
          <p:nvSpPr>
            <p:cNvPr name="Freeform 7" id="7"/>
            <p:cNvSpPr/>
            <p:nvPr/>
          </p:nvSpPr>
          <p:spPr>
            <a:xfrm flipH="false" flipV="false" rot="0">
              <a:off x="0" y="0"/>
              <a:ext cx="621792" cy="2662428"/>
            </a:xfrm>
            <a:custGeom>
              <a:avLst/>
              <a:gdLst/>
              <a:ahLst/>
              <a:cxnLst/>
              <a:rect r="r" b="b" t="t" l="l"/>
              <a:pathLst>
                <a:path h="2662428" w="621792">
                  <a:moveTo>
                    <a:pt x="0" y="0"/>
                  </a:moveTo>
                  <a:lnTo>
                    <a:pt x="621792" y="0"/>
                  </a:lnTo>
                  <a:lnTo>
                    <a:pt x="621792" y="2662428"/>
                  </a:lnTo>
                  <a:lnTo>
                    <a:pt x="0" y="2662428"/>
                  </a:lnTo>
                  <a:close/>
                </a:path>
              </a:pathLst>
            </a:custGeom>
            <a:solidFill>
              <a:srgbClr val="70C573"/>
            </a:solidFill>
          </p:spPr>
        </p:sp>
      </p:grpSp>
      <p:grpSp>
        <p:nvGrpSpPr>
          <p:cNvPr name="Group 8" id="8"/>
          <p:cNvGrpSpPr>
            <a:grpSpLocks noChangeAspect="true"/>
          </p:cNvGrpSpPr>
          <p:nvPr/>
        </p:nvGrpSpPr>
        <p:grpSpPr>
          <a:xfrm rot="0">
            <a:off x="1139991" y="9374787"/>
            <a:ext cx="2931886" cy="625832"/>
            <a:chOff x="0" y="0"/>
            <a:chExt cx="3909182" cy="834442"/>
          </a:xfrm>
        </p:grpSpPr>
        <p:sp>
          <p:nvSpPr>
            <p:cNvPr name="Freeform 9" id="9" descr="Picture 9"/>
            <p:cNvSpPr/>
            <p:nvPr/>
          </p:nvSpPr>
          <p:spPr>
            <a:xfrm flipH="false" flipV="false" rot="0">
              <a:off x="0" y="0"/>
              <a:ext cx="3909187" cy="834390"/>
            </a:xfrm>
            <a:custGeom>
              <a:avLst/>
              <a:gdLst/>
              <a:ahLst/>
              <a:cxnLst/>
              <a:rect r="r" b="b" t="t" l="l"/>
              <a:pathLst>
                <a:path h="834390" w="3909187">
                  <a:moveTo>
                    <a:pt x="0" y="0"/>
                  </a:moveTo>
                  <a:lnTo>
                    <a:pt x="3909187" y="0"/>
                  </a:lnTo>
                  <a:lnTo>
                    <a:pt x="3909187" y="834390"/>
                  </a:lnTo>
                  <a:lnTo>
                    <a:pt x="0" y="834390"/>
                  </a:lnTo>
                  <a:lnTo>
                    <a:pt x="0" y="0"/>
                  </a:lnTo>
                  <a:close/>
                </a:path>
              </a:pathLst>
            </a:custGeom>
            <a:blipFill>
              <a:blip r:embed="rId4"/>
              <a:stretch>
                <a:fillRect l="0" t="0" r="-324" b="-6"/>
              </a:stretch>
            </a:blipFill>
          </p:spPr>
        </p:sp>
      </p:grpSp>
      <p:grpSp>
        <p:nvGrpSpPr>
          <p:cNvPr name="Group 10" id="10"/>
          <p:cNvGrpSpPr/>
          <p:nvPr/>
        </p:nvGrpSpPr>
        <p:grpSpPr>
          <a:xfrm rot="-5400000">
            <a:off x="-761130" y="6210108"/>
            <a:ext cx="1996788" cy="474525"/>
            <a:chOff x="0" y="0"/>
            <a:chExt cx="2662384" cy="632700"/>
          </a:xfrm>
        </p:grpSpPr>
        <p:sp>
          <p:nvSpPr>
            <p:cNvPr name="Freeform 11" id="11"/>
            <p:cNvSpPr/>
            <p:nvPr/>
          </p:nvSpPr>
          <p:spPr>
            <a:xfrm flipH="false" flipV="false" rot="0">
              <a:off x="0" y="0"/>
              <a:ext cx="2662428" cy="632714"/>
            </a:xfrm>
            <a:custGeom>
              <a:avLst/>
              <a:gdLst/>
              <a:ahLst/>
              <a:cxnLst/>
              <a:rect r="r" b="b" t="t" l="l"/>
              <a:pathLst>
                <a:path h="632714" w="2662428">
                  <a:moveTo>
                    <a:pt x="2662428" y="0"/>
                  </a:moveTo>
                  <a:lnTo>
                    <a:pt x="0" y="0"/>
                  </a:lnTo>
                  <a:lnTo>
                    <a:pt x="0" y="632714"/>
                  </a:lnTo>
                  <a:lnTo>
                    <a:pt x="2662428" y="632714"/>
                  </a:lnTo>
                  <a:close/>
                </a:path>
              </a:pathLst>
            </a:custGeom>
            <a:solidFill>
              <a:srgbClr val="8DC2EE"/>
            </a:solidFill>
          </p:spPr>
        </p:sp>
      </p:grpSp>
      <p:grpSp>
        <p:nvGrpSpPr>
          <p:cNvPr name="Group 12" id="12"/>
          <p:cNvGrpSpPr>
            <a:grpSpLocks noChangeAspect="true"/>
          </p:cNvGrpSpPr>
          <p:nvPr/>
        </p:nvGrpSpPr>
        <p:grpSpPr>
          <a:xfrm rot="0">
            <a:off x="466343" y="281878"/>
            <a:ext cx="2257857" cy="1595748"/>
            <a:chOff x="0" y="0"/>
            <a:chExt cx="3010476" cy="2127664"/>
          </a:xfrm>
        </p:grpSpPr>
        <p:sp>
          <p:nvSpPr>
            <p:cNvPr name="Freeform 13" id="13" descr="Graphic 2"/>
            <p:cNvSpPr/>
            <p:nvPr/>
          </p:nvSpPr>
          <p:spPr>
            <a:xfrm flipH="false" flipV="false" rot="0">
              <a:off x="0" y="0"/>
              <a:ext cx="3010535" cy="2127631"/>
            </a:xfrm>
            <a:custGeom>
              <a:avLst/>
              <a:gdLst/>
              <a:ahLst/>
              <a:cxnLst/>
              <a:rect r="r" b="b" t="t" l="l"/>
              <a:pathLst>
                <a:path h="2127631" w="3010535">
                  <a:moveTo>
                    <a:pt x="0" y="0"/>
                  </a:moveTo>
                  <a:lnTo>
                    <a:pt x="3010535" y="0"/>
                  </a:lnTo>
                  <a:lnTo>
                    <a:pt x="3010535" y="2127631"/>
                  </a:lnTo>
                  <a:lnTo>
                    <a:pt x="0" y="2127631"/>
                  </a:lnTo>
                  <a:lnTo>
                    <a:pt x="0" y="0"/>
                  </a:lnTo>
                  <a:close/>
                </a:path>
              </a:pathLst>
            </a:custGeom>
            <a:blipFill>
              <a:blip r:embed="rId5"/>
              <a:stretch>
                <a:fillRect l="0" t="0" r="1" b="-62"/>
              </a:stretch>
            </a:blipFill>
          </p:spPr>
        </p:sp>
      </p:grpSp>
      <p:sp>
        <p:nvSpPr>
          <p:cNvPr name="TextBox 14" id="14"/>
          <p:cNvSpPr txBox="true"/>
          <p:nvPr/>
        </p:nvSpPr>
        <p:spPr>
          <a:xfrm rot="0">
            <a:off x="4369202" y="9263305"/>
            <a:ext cx="11973932" cy="784763"/>
          </a:xfrm>
          <a:prstGeom prst="rect">
            <a:avLst/>
          </a:prstGeom>
        </p:spPr>
        <p:txBody>
          <a:bodyPr anchor="t" rtlCol="false" tIns="0" lIns="0" bIns="0" rIns="0">
            <a:spAutoFit/>
          </a:bodyPr>
          <a:lstStyle/>
          <a:p>
            <a:pPr algn="l">
              <a:lnSpc>
                <a:spcPts val="1800"/>
              </a:lnSpc>
            </a:pPr>
            <a:r>
              <a:rPr lang="en-US" sz="1500">
                <a:solidFill>
                  <a:srgbClr val="2C2C2C"/>
                </a:solidFill>
                <a:latin typeface="Calibri (MS)"/>
                <a:ea typeface="Calibri (MS)"/>
                <a:cs typeface="Calibri (MS)"/>
                <a:sym typeface="Calibri (MS)"/>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them.[Project number: 2023-1-CY02-KA220-YOU-000154272]</a:t>
            </a:r>
          </a:p>
        </p:txBody>
      </p:sp>
      <p:grpSp>
        <p:nvGrpSpPr>
          <p:cNvPr name="Group 15" id="15"/>
          <p:cNvGrpSpPr>
            <a:grpSpLocks noChangeAspect="true"/>
          </p:cNvGrpSpPr>
          <p:nvPr/>
        </p:nvGrpSpPr>
        <p:grpSpPr>
          <a:xfrm rot="0">
            <a:off x="13756239" y="5683210"/>
            <a:ext cx="4146753" cy="3372248"/>
            <a:chOff x="0" y="0"/>
            <a:chExt cx="5529004" cy="4496330"/>
          </a:xfrm>
        </p:grpSpPr>
        <p:sp>
          <p:nvSpPr>
            <p:cNvPr name="Freeform 16" id="16" descr="Graphic 12"/>
            <p:cNvSpPr/>
            <p:nvPr/>
          </p:nvSpPr>
          <p:spPr>
            <a:xfrm flipH="false" flipV="false" rot="0">
              <a:off x="0" y="0"/>
              <a:ext cx="5528945" cy="4496308"/>
            </a:xfrm>
            <a:custGeom>
              <a:avLst/>
              <a:gdLst/>
              <a:ahLst/>
              <a:cxnLst/>
              <a:rect r="r" b="b" t="t" l="l"/>
              <a:pathLst>
                <a:path h="4496308" w="5528945">
                  <a:moveTo>
                    <a:pt x="0" y="0"/>
                  </a:moveTo>
                  <a:lnTo>
                    <a:pt x="5528945" y="0"/>
                  </a:lnTo>
                  <a:lnTo>
                    <a:pt x="5528945" y="4496308"/>
                  </a:lnTo>
                  <a:lnTo>
                    <a:pt x="0" y="4496308"/>
                  </a:lnTo>
                  <a:lnTo>
                    <a:pt x="0" y="0"/>
                  </a:lnTo>
                  <a:close/>
                </a:path>
              </a:pathLst>
            </a:custGeom>
            <a:blipFill>
              <a:blip r:embed="rId6"/>
              <a:stretch>
                <a:fillRect l="0" t="0" r="-1" b="-9920"/>
              </a:stretch>
            </a:blipFill>
          </p:spPr>
        </p:sp>
      </p:grpSp>
      <p:grpSp>
        <p:nvGrpSpPr>
          <p:cNvPr name="Group 17" id="17"/>
          <p:cNvGrpSpPr>
            <a:grpSpLocks noChangeAspect="true"/>
          </p:cNvGrpSpPr>
          <p:nvPr/>
        </p:nvGrpSpPr>
        <p:grpSpPr>
          <a:xfrm rot="0">
            <a:off x="0" y="0"/>
            <a:ext cx="18288000" cy="10287000"/>
            <a:chOff x="0" y="0"/>
            <a:chExt cx="24384000" cy="13716000"/>
          </a:xfrm>
        </p:grpSpPr>
        <p:sp>
          <p:nvSpPr>
            <p:cNvPr name="Freeform 18" id="18"/>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7"/>
              <a:stretch>
                <a:fillRect l="-482" t="0" r="-482" b="0"/>
              </a:stretch>
            </a:blipFill>
          </p:spPr>
        </p:sp>
      </p:grpSp>
      <p:sp>
        <p:nvSpPr>
          <p:cNvPr name="Freeform 19" id="19"/>
          <p:cNvSpPr/>
          <p:nvPr/>
        </p:nvSpPr>
        <p:spPr>
          <a:xfrm flipH="false" flipV="false" rot="0">
            <a:off x="5398029" y="5448976"/>
            <a:ext cx="2439242" cy="423318"/>
          </a:xfrm>
          <a:custGeom>
            <a:avLst/>
            <a:gdLst/>
            <a:ahLst/>
            <a:cxnLst/>
            <a:rect r="r" b="b" t="t" l="l"/>
            <a:pathLst>
              <a:path h="423318" w="2439242">
                <a:moveTo>
                  <a:pt x="0" y="0"/>
                </a:moveTo>
                <a:lnTo>
                  <a:pt x="2439242" y="0"/>
                </a:lnTo>
                <a:lnTo>
                  <a:pt x="2439242" y="423319"/>
                </a:lnTo>
                <a:lnTo>
                  <a:pt x="0" y="423319"/>
                </a:lnTo>
                <a:lnTo>
                  <a:pt x="0" y="0"/>
                </a:lnTo>
                <a:close/>
              </a:path>
            </a:pathLst>
          </a:custGeom>
          <a:blipFill>
            <a:blip r:embed="rId8"/>
            <a:stretch>
              <a:fillRect l="0" t="0" r="-57827" b="-177376"/>
            </a:stretch>
          </a:blipFill>
        </p:spPr>
      </p:sp>
      <p:grpSp>
        <p:nvGrpSpPr>
          <p:cNvPr name="Group 20" id="20"/>
          <p:cNvGrpSpPr/>
          <p:nvPr/>
        </p:nvGrpSpPr>
        <p:grpSpPr>
          <a:xfrm rot="0">
            <a:off x="214124" y="4806329"/>
            <a:ext cx="17854482" cy="674342"/>
            <a:chOff x="0" y="0"/>
            <a:chExt cx="4702415" cy="177605"/>
          </a:xfrm>
        </p:grpSpPr>
        <p:sp>
          <p:nvSpPr>
            <p:cNvPr name="Freeform 21" id="21"/>
            <p:cNvSpPr/>
            <p:nvPr/>
          </p:nvSpPr>
          <p:spPr>
            <a:xfrm flipH="false" flipV="false" rot="0">
              <a:off x="0" y="0"/>
              <a:ext cx="4702415" cy="177605"/>
            </a:xfrm>
            <a:custGeom>
              <a:avLst/>
              <a:gdLst/>
              <a:ahLst/>
              <a:cxnLst/>
              <a:rect r="r" b="b" t="t" l="l"/>
              <a:pathLst>
                <a:path h="177605" w="4702415">
                  <a:moveTo>
                    <a:pt x="0" y="0"/>
                  </a:moveTo>
                  <a:lnTo>
                    <a:pt x="4702415" y="0"/>
                  </a:lnTo>
                  <a:lnTo>
                    <a:pt x="4702415" y="177605"/>
                  </a:lnTo>
                  <a:lnTo>
                    <a:pt x="0" y="177605"/>
                  </a:lnTo>
                  <a:close/>
                </a:path>
              </a:pathLst>
            </a:custGeom>
            <a:solidFill>
              <a:srgbClr val="B7B6BF"/>
            </a:solidFill>
          </p:spPr>
        </p:sp>
        <p:sp>
          <p:nvSpPr>
            <p:cNvPr name="TextBox 22" id="22"/>
            <p:cNvSpPr txBox="true"/>
            <p:nvPr/>
          </p:nvSpPr>
          <p:spPr>
            <a:xfrm>
              <a:off x="0" y="-9525"/>
              <a:ext cx="4702415" cy="187130"/>
            </a:xfrm>
            <a:prstGeom prst="rect">
              <a:avLst/>
            </a:prstGeom>
          </p:spPr>
          <p:txBody>
            <a:bodyPr anchor="ctr" rtlCol="false" tIns="50800" lIns="50800" bIns="50800" rIns="50800"/>
            <a:lstStyle/>
            <a:p>
              <a:pPr algn="ctr">
                <a:lnSpc>
                  <a:spcPts val="2592"/>
                </a:lnSpc>
              </a:pPr>
            </a:p>
          </p:txBody>
        </p:sp>
      </p:grpSp>
      <p:sp>
        <p:nvSpPr>
          <p:cNvPr name="TextBox 23" id="23"/>
          <p:cNvSpPr txBox="true"/>
          <p:nvPr/>
        </p:nvSpPr>
        <p:spPr>
          <a:xfrm rot="0">
            <a:off x="676946" y="4768229"/>
            <a:ext cx="17226046" cy="3526735"/>
          </a:xfrm>
          <a:prstGeom prst="rect">
            <a:avLst/>
          </a:prstGeom>
        </p:spPr>
        <p:txBody>
          <a:bodyPr anchor="t" rtlCol="false" tIns="0" lIns="0" bIns="0" rIns="0">
            <a:spAutoFit/>
          </a:bodyPr>
          <a:lstStyle/>
          <a:p>
            <a:pPr algn="l">
              <a:lnSpc>
                <a:spcPts val="4909"/>
              </a:lnSpc>
              <a:spcBef>
                <a:spcPct val="0"/>
              </a:spcBef>
            </a:pPr>
            <a:r>
              <a:rPr lang="en-US" b="true" sz="4546">
                <a:solidFill>
                  <a:srgbClr val="5BAE53"/>
                </a:solidFill>
                <a:latin typeface="Calibri (MS) Bold"/>
                <a:ea typeface="Calibri (MS) Bold"/>
                <a:cs typeface="Calibri (MS) Bold"/>
                <a:sym typeface="Calibri (MS) Bold"/>
              </a:rPr>
              <a:t>Ciudadanía activa a través d</a:t>
            </a:r>
            <a:r>
              <a:rPr lang="en-US" b="true" sz="4546">
                <a:solidFill>
                  <a:srgbClr val="5BAE53"/>
                </a:solidFill>
                <a:latin typeface="Calibri (MS) Bold"/>
                <a:ea typeface="Calibri (MS) Bold"/>
                <a:cs typeface="Calibri (MS) Bold"/>
                <a:sym typeface="Calibri (MS) Bold"/>
              </a:rPr>
              <a:t>el turismo virtual con la ayuda de Minecraft</a:t>
            </a:r>
          </a:p>
          <a:p>
            <a:pPr algn="l">
              <a:lnSpc>
                <a:spcPts val="4478"/>
              </a:lnSpc>
              <a:spcBef>
                <a:spcPct val="0"/>
              </a:spcBef>
            </a:pPr>
          </a:p>
          <a:p>
            <a:pPr algn="l">
              <a:lnSpc>
                <a:spcPts val="4478"/>
              </a:lnSpc>
              <a:spcBef>
                <a:spcPct val="0"/>
              </a:spcBef>
            </a:pPr>
          </a:p>
          <a:p>
            <a:pPr algn="l">
              <a:lnSpc>
                <a:spcPts val="4478"/>
              </a:lnSpc>
              <a:spcBef>
                <a:spcPct val="0"/>
              </a:spcBef>
            </a:pPr>
          </a:p>
          <a:p>
            <a:pPr algn="l">
              <a:lnSpc>
                <a:spcPts val="4478"/>
              </a:lnSpc>
              <a:spcBef>
                <a:spcPct val="0"/>
              </a:spcBef>
            </a:pPr>
          </a:p>
          <a:p>
            <a:pPr algn="l">
              <a:lnSpc>
                <a:spcPts val="4478"/>
              </a:lnSpc>
              <a:spcBef>
                <a:spcPct val="0"/>
              </a:spcBef>
            </a:pPr>
          </a:p>
        </p:txBody>
      </p:sp>
      <p:sp>
        <p:nvSpPr>
          <p:cNvPr name="TextBox 24" id="24"/>
          <p:cNvSpPr txBox="true"/>
          <p:nvPr/>
        </p:nvSpPr>
        <p:spPr>
          <a:xfrm rot="0">
            <a:off x="3767797" y="5419209"/>
            <a:ext cx="4845371" cy="453085"/>
          </a:xfrm>
          <a:prstGeom prst="rect">
            <a:avLst/>
          </a:prstGeom>
        </p:spPr>
        <p:txBody>
          <a:bodyPr anchor="t" rtlCol="false" tIns="0" lIns="0" bIns="0" rIns="0">
            <a:spAutoFit/>
          </a:bodyPr>
          <a:lstStyle/>
          <a:p>
            <a:pPr algn="ctr">
              <a:lnSpc>
                <a:spcPts val="3083"/>
              </a:lnSpc>
              <a:spcBef>
                <a:spcPct val="0"/>
              </a:spcBef>
            </a:pPr>
            <a:r>
              <a:rPr lang="en-US" b="true" sz="2855">
                <a:solidFill>
                  <a:srgbClr val="000000"/>
                </a:solidFill>
                <a:latin typeface="Calibri (MS) Bold"/>
                <a:ea typeface="Calibri (MS) Bold"/>
                <a:cs typeface="Calibri (MS) Bold"/>
                <a:sym typeface="Calibri (MS) Bold"/>
              </a:rPr>
              <a:t>Número de proyecto</a:t>
            </a:r>
          </a:p>
        </p:txBody>
      </p:sp>
    </p:spTree>
  </p:cSld>
  <p:clrMapOvr>
    <a:masterClrMapping/>
  </p:clrMapOvr>
</p:sld>
</file>

<file path=ppt/slides/slide10.xml><?xml version="1.0" encoding="utf-8"?>
<p:sld xmlns:p="http://schemas.openxmlformats.org/presentationml/2006/main" xmlns:a="http://schemas.openxmlformats.org/drawingml/2006/main">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750" cy="1148924"/>
            <a:chOff x="0" y="0"/>
            <a:chExt cx="23889000" cy="1531899"/>
          </a:xfrm>
        </p:grpSpPr>
        <p:sp>
          <p:nvSpPr>
            <p:cNvPr name="Freeform 5" id="5"/>
            <p:cNvSpPr/>
            <p:nvPr/>
          </p:nvSpPr>
          <p:spPr>
            <a:xfrm flipH="false" flipV="false" rot="0">
              <a:off x="0" y="0"/>
              <a:ext cx="23889001" cy="1531899"/>
            </a:xfrm>
            <a:custGeom>
              <a:avLst/>
              <a:gdLst/>
              <a:ahLst/>
              <a:cxnLst/>
              <a:rect r="r" b="b" t="t" l="l"/>
              <a:pathLst>
                <a:path h="1531899" w="23889001">
                  <a:moveTo>
                    <a:pt x="0" y="0"/>
                  </a:moveTo>
                  <a:lnTo>
                    <a:pt x="23889001" y="0"/>
                  </a:lnTo>
                  <a:lnTo>
                    <a:pt x="23889001" y="1531899"/>
                  </a:lnTo>
                  <a:lnTo>
                    <a:pt x="0" y="1531899"/>
                  </a:lnTo>
                  <a:close/>
                </a:path>
              </a:pathLst>
            </a:custGeom>
            <a:solidFill>
              <a:srgbClr val="000000">
                <a:alpha val="0"/>
              </a:srgbClr>
            </a:solidFill>
          </p:spPr>
        </p:sp>
        <p:sp>
          <p:nvSpPr>
            <p:cNvPr name="TextBox 6" id="6"/>
            <p:cNvSpPr txBox="true"/>
            <p:nvPr/>
          </p:nvSpPr>
          <p:spPr>
            <a:xfrm>
              <a:off x="0" y="-57150"/>
              <a:ext cx="23889000"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Mantenerse a salvo </a:t>
              </a:r>
            </a:p>
          </p:txBody>
        </p:sp>
      </p:grpSp>
      <p:grpSp>
        <p:nvGrpSpPr>
          <p:cNvPr name="Group 7" id="7"/>
          <p:cNvGrpSpPr/>
          <p:nvPr/>
        </p:nvGrpSpPr>
        <p:grpSpPr>
          <a:xfrm rot="0">
            <a:off x="-6200194" y="-345666"/>
            <a:ext cx="10978332" cy="10978332"/>
            <a:chOff x="0" y="0"/>
            <a:chExt cx="14637776" cy="14637776"/>
          </a:xfrm>
        </p:grpSpPr>
        <p:sp>
          <p:nvSpPr>
            <p:cNvPr name="Freeform 8" id="8"/>
            <p:cNvSpPr/>
            <p:nvPr/>
          </p:nvSpPr>
          <p:spPr>
            <a:xfrm flipH="false" flipV="false" rot="0">
              <a:off x="12417806" y="2136394"/>
              <a:ext cx="2934589" cy="10367645"/>
            </a:xfrm>
            <a:custGeom>
              <a:avLst/>
              <a:gdLst/>
              <a:ahLst/>
              <a:cxnLst/>
              <a:rect r="r" b="b" t="t" l="l"/>
              <a:pathLst>
                <a:path h="10367645" w="2934589">
                  <a:moveTo>
                    <a:pt x="76327" y="7239"/>
                  </a:moveTo>
                  <a:cubicBezTo>
                    <a:pt x="2934589" y="2865501"/>
                    <a:pt x="2934589" y="7499477"/>
                    <a:pt x="76327" y="10357739"/>
                  </a:cubicBezTo>
                  <a:cubicBezTo>
                    <a:pt x="66420" y="10367645"/>
                    <a:pt x="50292" y="10367645"/>
                    <a:pt x="40386" y="10357739"/>
                  </a:cubicBezTo>
                  <a:lnTo>
                    <a:pt x="9906" y="10327259"/>
                  </a:lnTo>
                  <a:cubicBezTo>
                    <a:pt x="5080" y="10322433"/>
                    <a:pt x="2413" y="10316083"/>
                    <a:pt x="2413" y="10309352"/>
                  </a:cubicBezTo>
                  <a:cubicBezTo>
                    <a:pt x="2413" y="10302621"/>
                    <a:pt x="5080" y="10296144"/>
                    <a:pt x="9906" y="10291445"/>
                  </a:cubicBezTo>
                  <a:cubicBezTo>
                    <a:pt x="2831465" y="7469886"/>
                    <a:pt x="2831465" y="2895346"/>
                    <a:pt x="9906" y="73914"/>
                  </a:cubicBezTo>
                  <a:cubicBezTo>
                    <a:pt x="0" y="64008"/>
                    <a:pt x="0" y="47878"/>
                    <a:pt x="9906" y="37973"/>
                  </a:cubicBezTo>
                  <a:lnTo>
                    <a:pt x="40386" y="7493"/>
                  </a:lnTo>
                  <a:cubicBezTo>
                    <a:pt x="45212" y="2667"/>
                    <a:pt x="51562" y="0"/>
                    <a:pt x="58293" y="0"/>
                  </a:cubicBezTo>
                  <a:cubicBezTo>
                    <a:pt x="65024" y="0"/>
                    <a:pt x="71501" y="2667"/>
                    <a:pt x="76200" y="7493"/>
                  </a:cubicBezTo>
                  <a:moveTo>
                    <a:pt x="40258" y="43434"/>
                  </a:moveTo>
                  <a:lnTo>
                    <a:pt x="58166" y="25527"/>
                  </a:lnTo>
                  <a:lnTo>
                    <a:pt x="76072" y="43434"/>
                  </a:lnTo>
                  <a:lnTo>
                    <a:pt x="45593" y="73914"/>
                  </a:lnTo>
                  <a:lnTo>
                    <a:pt x="27686" y="56006"/>
                  </a:lnTo>
                  <a:lnTo>
                    <a:pt x="45593" y="38100"/>
                  </a:lnTo>
                  <a:cubicBezTo>
                    <a:pt x="2886964" y="2879470"/>
                    <a:pt x="2886964" y="7486142"/>
                    <a:pt x="45593" y="10327513"/>
                  </a:cubicBezTo>
                  <a:lnTo>
                    <a:pt x="27686" y="10309605"/>
                  </a:lnTo>
                  <a:lnTo>
                    <a:pt x="45593" y="10291699"/>
                  </a:lnTo>
                  <a:lnTo>
                    <a:pt x="76072" y="10322179"/>
                  </a:lnTo>
                  <a:lnTo>
                    <a:pt x="58166" y="10340086"/>
                  </a:lnTo>
                  <a:lnTo>
                    <a:pt x="40258" y="10322179"/>
                  </a:lnTo>
                  <a:cubicBezTo>
                    <a:pt x="2878581" y="7483855"/>
                    <a:pt x="2878581" y="2881884"/>
                    <a:pt x="40258" y="43560"/>
                  </a:cubicBezTo>
                  <a:close/>
                </a:path>
              </a:pathLst>
            </a:custGeom>
            <a:solidFill>
              <a:srgbClr val="589D5A"/>
            </a:solidFill>
          </p:spPr>
        </p:sp>
      </p:grpSp>
      <p:grpSp>
        <p:nvGrpSpPr>
          <p:cNvPr name="Group 9" id="9"/>
          <p:cNvGrpSpPr/>
          <p:nvPr/>
        </p:nvGrpSpPr>
        <p:grpSpPr>
          <a:xfrm rot="0">
            <a:off x="3754853" y="1568286"/>
            <a:ext cx="11350650" cy="1054425"/>
            <a:chOff x="0" y="0"/>
            <a:chExt cx="15134200" cy="1405900"/>
          </a:xfrm>
        </p:grpSpPr>
        <p:sp>
          <p:nvSpPr>
            <p:cNvPr name="Freeform 10" id="10"/>
            <p:cNvSpPr/>
            <p:nvPr/>
          </p:nvSpPr>
          <p:spPr>
            <a:xfrm flipH="false" flipV="false" rot="0">
              <a:off x="25400" y="25400"/>
              <a:ext cx="15083410" cy="1355090"/>
            </a:xfrm>
            <a:custGeom>
              <a:avLst/>
              <a:gdLst/>
              <a:ahLst/>
              <a:cxnLst/>
              <a:rect r="r" b="b" t="t" l="l"/>
              <a:pathLst>
                <a:path h="1355090" w="15083410">
                  <a:moveTo>
                    <a:pt x="0" y="0"/>
                  </a:moveTo>
                  <a:lnTo>
                    <a:pt x="15083410" y="0"/>
                  </a:lnTo>
                  <a:lnTo>
                    <a:pt x="15083410" y="1355090"/>
                  </a:lnTo>
                  <a:lnTo>
                    <a:pt x="0" y="1355090"/>
                  </a:lnTo>
                  <a:close/>
                </a:path>
              </a:pathLst>
            </a:custGeom>
            <a:solidFill>
              <a:srgbClr val="70C573"/>
            </a:solidFill>
          </p:spPr>
        </p:sp>
        <p:sp>
          <p:nvSpPr>
            <p:cNvPr name="Freeform 11" id="11"/>
            <p:cNvSpPr/>
            <p:nvPr/>
          </p:nvSpPr>
          <p:spPr>
            <a:xfrm flipH="false" flipV="false" rot="0">
              <a:off x="0" y="0"/>
              <a:ext cx="15134210" cy="1405890"/>
            </a:xfrm>
            <a:custGeom>
              <a:avLst/>
              <a:gdLst/>
              <a:ahLst/>
              <a:cxnLst/>
              <a:rect r="r" b="b" t="t" l="l"/>
              <a:pathLst>
                <a:path h="1405890" w="15134210">
                  <a:moveTo>
                    <a:pt x="25400" y="0"/>
                  </a:moveTo>
                  <a:lnTo>
                    <a:pt x="15108810" y="0"/>
                  </a:lnTo>
                  <a:cubicBezTo>
                    <a:pt x="15122779" y="0"/>
                    <a:pt x="15134210" y="11430"/>
                    <a:pt x="15134210" y="25400"/>
                  </a:cubicBezTo>
                  <a:lnTo>
                    <a:pt x="15134210" y="1380490"/>
                  </a:lnTo>
                  <a:cubicBezTo>
                    <a:pt x="15134210" y="1394460"/>
                    <a:pt x="15122779" y="1405890"/>
                    <a:pt x="15108810" y="1405890"/>
                  </a:cubicBezTo>
                  <a:lnTo>
                    <a:pt x="25400" y="1405890"/>
                  </a:lnTo>
                  <a:cubicBezTo>
                    <a:pt x="11430" y="1405890"/>
                    <a:pt x="0" y="1394460"/>
                    <a:pt x="0" y="1380490"/>
                  </a:cubicBezTo>
                  <a:lnTo>
                    <a:pt x="0" y="25400"/>
                  </a:lnTo>
                  <a:cubicBezTo>
                    <a:pt x="0" y="11430"/>
                    <a:pt x="11430" y="0"/>
                    <a:pt x="25400" y="0"/>
                  </a:cubicBezTo>
                  <a:moveTo>
                    <a:pt x="25400" y="50800"/>
                  </a:moveTo>
                  <a:lnTo>
                    <a:pt x="25400" y="25400"/>
                  </a:lnTo>
                  <a:lnTo>
                    <a:pt x="50800" y="25400"/>
                  </a:lnTo>
                  <a:lnTo>
                    <a:pt x="50800" y="1380490"/>
                  </a:lnTo>
                  <a:lnTo>
                    <a:pt x="25400" y="1380490"/>
                  </a:lnTo>
                  <a:lnTo>
                    <a:pt x="25400" y="1355090"/>
                  </a:lnTo>
                  <a:lnTo>
                    <a:pt x="15108810" y="1355090"/>
                  </a:lnTo>
                  <a:lnTo>
                    <a:pt x="15108810" y="1380490"/>
                  </a:lnTo>
                  <a:lnTo>
                    <a:pt x="15083410" y="1380490"/>
                  </a:lnTo>
                  <a:lnTo>
                    <a:pt x="15083410" y="25400"/>
                  </a:lnTo>
                  <a:lnTo>
                    <a:pt x="15108810" y="25400"/>
                  </a:lnTo>
                  <a:lnTo>
                    <a:pt x="15108810" y="50800"/>
                  </a:lnTo>
                  <a:lnTo>
                    <a:pt x="25400" y="50800"/>
                  </a:lnTo>
                  <a:close/>
                </a:path>
              </a:pathLst>
            </a:custGeom>
            <a:solidFill>
              <a:srgbClr val="F2F2F2"/>
            </a:solidFill>
          </p:spPr>
        </p:sp>
      </p:grpSp>
      <p:grpSp>
        <p:nvGrpSpPr>
          <p:cNvPr name="Group 12" id="12"/>
          <p:cNvGrpSpPr/>
          <p:nvPr/>
        </p:nvGrpSpPr>
        <p:grpSpPr>
          <a:xfrm rot="0">
            <a:off x="4502171" y="1568286"/>
            <a:ext cx="11350650" cy="1054425"/>
            <a:chOff x="0" y="0"/>
            <a:chExt cx="15134200" cy="1405900"/>
          </a:xfrm>
        </p:grpSpPr>
        <p:sp>
          <p:nvSpPr>
            <p:cNvPr name="Freeform 13" id="13"/>
            <p:cNvSpPr/>
            <p:nvPr/>
          </p:nvSpPr>
          <p:spPr>
            <a:xfrm flipH="false" flipV="false" rot="0">
              <a:off x="0" y="0"/>
              <a:ext cx="15134200" cy="1405900"/>
            </a:xfrm>
            <a:custGeom>
              <a:avLst/>
              <a:gdLst/>
              <a:ahLst/>
              <a:cxnLst/>
              <a:rect r="r" b="b" t="t" l="l"/>
              <a:pathLst>
                <a:path h="1405900" w="15134200">
                  <a:moveTo>
                    <a:pt x="0" y="0"/>
                  </a:moveTo>
                  <a:lnTo>
                    <a:pt x="15134200" y="0"/>
                  </a:lnTo>
                  <a:lnTo>
                    <a:pt x="15134200" y="1405900"/>
                  </a:lnTo>
                  <a:lnTo>
                    <a:pt x="0" y="1405900"/>
                  </a:lnTo>
                  <a:close/>
                </a:path>
              </a:pathLst>
            </a:custGeom>
            <a:solidFill>
              <a:srgbClr val="000000">
                <a:alpha val="0"/>
              </a:srgbClr>
            </a:solidFill>
          </p:spPr>
        </p:sp>
        <p:sp>
          <p:nvSpPr>
            <p:cNvPr name="TextBox 14" id="14"/>
            <p:cNvSpPr txBox="true"/>
            <p:nvPr/>
          </p:nvSpPr>
          <p:spPr>
            <a:xfrm>
              <a:off x="0" y="-38100"/>
              <a:ext cx="15134200" cy="1444000"/>
            </a:xfrm>
            <a:prstGeom prst="rect">
              <a:avLst/>
            </a:prstGeom>
          </p:spPr>
          <p:txBody>
            <a:bodyPr anchor="ctr" rtlCol="false" tIns="0" lIns="0" bIns="0" rIns="0"/>
            <a:lstStyle/>
            <a:p>
              <a:pPr algn="l" marL="0" indent="0" lvl="0">
                <a:lnSpc>
                  <a:spcPts val="3402"/>
                </a:lnSpc>
              </a:pPr>
              <a:r>
                <a:rPr lang="en-US" sz="3150">
                  <a:solidFill>
                    <a:srgbClr val="F2F2F2"/>
                  </a:solidFill>
                  <a:latin typeface="Arial"/>
                  <a:ea typeface="Arial"/>
                  <a:cs typeface="Arial"/>
                  <a:sym typeface="Arial"/>
                </a:rPr>
                <a:t> Instalar software antivirus</a:t>
              </a:r>
            </a:p>
          </p:txBody>
        </p:sp>
      </p:grpSp>
      <p:grpSp>
        <p:nvGrpSpPr>
          <p:cNvPr name="Group 15" id="15"/>
          <p:cNvGrpSpPr/>
          <p:nvPr/>
        </p:nvGrpSpPr>
        <p:grpSpPr>
          <a:xfrm rot="0">
            <a:off x="3119649" y="1441245"/>
            <a:ext cx="1308506" cy="1308506"/>
            <a:chOff x="0" y="0"/>
            <a:chExt cx="1744674" cy="1744674"/>
          </a:xfrm>
        </p:grpSpPr>
        <p:sp>
          <p:nvSpPr>
            <p:cNvPr name="Freeform 16" id="16"/>
            <p:cNvSpPr/>
            <p:nvPr/>
          </p:nvSpPr>
          <p:spPr>
            <a:xfrm flipH="false" flipV="false" rot="0">
              <a:off x="25400" y="25400"/>
              <a:ext cx="1693926" cy="1693926"/>
            </a:xfrm>
            <a:custGeom>
              <a:avLst/>
              <a:gdLst/>
              <a:ahLst/>
              <a:cxnLst/>
              <a:rect r="r" b="b" t="t" l="l"/>
              <a:pathLst>
                <a:path h="1693926" w="1693926">
                  <a:moveTo>
                    <a:pt x="0" y="846963"/>
                  </a:moveTo>
                  <a:cubicBezTo>
                    <a:pt x="0" y="379222"/>
                    <a:pt x="379222" y="0"/>
                    <a:pt x="846963" y="0"/>
                  </a:cubicBezTo>
                  <a:cubicBezTo>
                    <a:pt x="1314704" y="0"/>
                    <a:pt x="1693926" y="379222"/>
                    <a:pt x="1693926" y="846963"/>
                  </a:cubicBezTo>
                  <a:cubicBezTo>
                    <a:pt x="1693926" y="1314704"/>
                    <a:pt x="1314704" y="1693926"/>
                    <a:pt x="846963" y="1693926"/>
                  </a:cubicBezTo>
                  <a:cubicBezTo>
                    <a:pt x="379222" y="1693926"/>
                    <a:pt x="0" y="1314704"/>
                    <a:pt x="0" y="846963"/>
                  </a:cubicBezTo>
                  <a:close/>
                </a:path>
              </a:pathLst>
            </a:custGeom>
            <a:solidFill>
              <a:srgbClr val="F2F2F2"/>
            </a:solidFill>
          </p:spPr>
        </p:sp>
        <p:sp>
          <p:nvSpPr>
            <p:cNvPr name="Freeform 17" id="17"/>
            <p:cNvSpPr/>
            <p:nvPr/>
          </p:nvSpPr>
          <p:spPr>
            <a:xfrm flipH="false" flipV="false" rot="0">
              <a:off x="0" y="0"/>
              <a:ext cx="1744726" cy="1744726"/>
            </a:xfrm>
            <a:custGeom>
              <a:avLst/>
              <a:gdLst/>
              <a:ahLst/>
              <a:cxnLst/>
              <a:rect r="r" b="b" t="t" l="l"/>
              <a:pathLst>
                <a:path h="1744726" w="1744726">
                  <a:moveTo>
                    <a:pt x="0" y="872363"/>
                  </a:moveTo>
                  <a:cubicBezTo>
                    <a:pt x="0" y="390525"/>
                    <a:pt x="390525" y="0"/>
                    <a:pt x="872363" y="0"/>
                  </a:cubicBezTo>
                  <a:lnTo>
                    <a:pt x="872363" y="25400"/>
                  </a:lnTo>
                  <a:lnTo>
                    <a:pt x="872363" y="0"/>
                  </a:lnTo>
                  <a:cubicBezTo>
                    <a:pt x="1354201" y="0"/>
                    <a:pt x="1744726" y="390525"/>
                    <a:pt x="1744726" y="872363"/>
                  </a:cubicBezTo>
                  <a:lnTo>
                    <a:pt x="1719326" y="872363"/>
                  </a:lnTo>
                  <a:lnTo>
                    <a:pt x="1744726" y="872363"/>
                  </a:lnTo>
                  <a:cubicBezTo>
                    <a:pt x="1744726" y="1354201"/>
                    <a:pt x="1354201" y="1744726"/>
                    <a:pt x="872363" y="1744726"/>
                  </a:cubicBezTo>
                  <a:lnTo>
                    <a:pt x="872363" y="1719326"/>
                  </a:lnTo>
                  <a:lnTo>
                    <a:pt x="872363" y="1744726"/>
                  </a:lnTo>
                  <a:cubicBezTo>
                    <a:pt x="390525" y="1744726"/>
                    <a:pt x="0" y="1354074"/>
                    <a:pt x="0" y="872363"/>
                  </a:cubicBezTo>
                  <a:lnTo>
                    <a:pt x="25400" y="872363"/>
                  </a:lnTo>
                  <a:lnTo>
                    <a:pt x="46990" y="885825"/>
                  </a:lnTo>
                  <a:cubicBezTo>
                    <a:pt x="41021" y="895477"/>
                    <a:pt x="29337" y="899922"/>
                    <a:pt x="18415" y="896747"/>
                  </a:cubicBezTo>
                  <a:cubicBezTo>
                    <a:pt x="7493" y="893572"/>
                    <a:pt x="0" y="883666"/>
                    <a:pt x="0" y="872363"/>
                  </a:cubicBezTo>
                  <a:moveTo>
                    <a:pt x="50800" y="872363"/>
                  </a:moveTo>
                  <a:lnTo>
                    <a:pt x="25400" y="872363"/>
                  </a:lnTo>
                  <a:lnTo>
                    <a:pt x="3810" y="858901"/>
                  </a:lnTo>
                  <a:cubicBezTo>
                    <a:pt x="9779" y="849249"/>
                    <a:pt x="21463" y="844804"/>
                    <a:pt x="32385" y="847979"/>
                  </a:cubicBezTo>
                  <a:cubicBezTo>
                    <a:pt x="43307" y="851154"/>
                    <a:pt x="50800" y="861060"/>
                    <a:pt x="50800" y="872363"/>
                  </a:cubicBezTo>
                  <a:cubicBezTo>
                    <a:pt x="50800" y="1326134"/>
                    <a:pt x="418592" y="1693926"/>
                    <a:pt x="872363" y="1693926"/>
                  </a:cubicBezTo>
                  <a:cubicBezTo>
                    <a:pt x="1326134" y="1693926"/>
                    <a:pt x="1693926" y="1326134"/>
                    <a:pt x="1693926" y="872363"/>
                  </a:cubicBezTo>
                  <a:cubicBezTo>
                    <a:pt x="1693926" y="418592"/>
                    <a:pt x="1326007" y="50800"/>
                    <a:pt x="872363" y="50800"/>
                  </a:cubicBezTo>
                  <a:lnTo>
                    <a:pt x="872363" y="25400"/>
                  </a:lnTo>
                  <a:lnTo>
                    <a:pt x="872363" y="50800"/>
                  </a:lnTo>
                  <a:cubicBezTo>
                    <a:pt x="418592" y="50800"/>
                    <a:pt x="50800" y="418592"/>
                    <a:pt x="50800" y="872363"/>
                  </a:cubicBezTo>
                  <a:close/>
                </a:path>
              </a:pathLst>
            </a:custGeom>
            <a:solidFill>
              <a:srgbClr val="70C573"/>
            </a:solidFill>
          </p:spPr>
        </p:sp>
      </p:grpSp>
      <p:grpSp>
        <p:nvGrpSpPr>
          <p:cNvPr name="Group 18" id="18"/>
          <p:cNvGrpSpPr/>
          <p:nvPr/>
        </p:nvGrpSpPr>
        <p:grpSpPr>
          <a:xfrm rot="0">
            <a:off x="4483122" y="3092286"/>
            <a:ext cx="10622380" cy="1054425"/>
            <a:chOff x="0" y="0"/>
            <a:chExt cx="14163174" cy="1405900"/>
          </a:xfrm>
        </p:grpSpPr>
        <p:sp>
          <p:nvSpPr>
            <p:cNvPr name="Freeform 19" id="19"/>
            <p:cNvSpPr/>
            <p:nvPr/>
          </p:nvSpPr>
          <p:spPr>
            <a:xfrm flipH="false" flipV="false" rot="0">
              <a:off x="25400" y="25400"/>
              <a:ext cx="14112367" cy="1355090"/>
            </a:xfrm>
            <a:custGeom>
              <a:avLst/>
              <a:gdLst/>
              <a:ahLst/>
              <a:cxnLst/>
              <a:rect r="r" b="b" t="t" l="l"/>
              <a:pathLst>
                <a:path h="1355090" w="14112367">
                  <a:moveTo>
                    <a:pt x="0" y="0"/>
                  </a:moveTo>
                  <a:lnTo>
                    <a:pt x="14112367" y="0"/>
                  </a:lnTo>
                  <a:lnTo>
                    <a:pt x="14112367" y="1355090"/>
                  </a:lnTo>
                  <a:lnTo>
                    <a:pt x="0" y="1355090"/>
                  </a:lnTo>
                  <a:close/>
                </a:path>
              </a:pathLst>
            </a:custGeom>
            <a:solidFill>
              <a:srgbClr val="70C573"/>
            </a:solidFill>
          </p:spPr>
        </p:sp>
        <p:sp>
          <p:nvSpPr>
            <p:cNvPr name="Freeform 20" id="20"/>
            <p:cNvSpPr/>
            <p:nvPr/>
          </p:nvSpPr>
          <p:spPr>
            <a:xfrm flipH="false" flipV="false" rot="0">
              <a:off x="0" y="0"/>
              <a:ext cx="14163167" cy="1405890"/>
            </a:xfrm>
            <a:custGeom>
              <a:avLst/>
              <a:gdLst/>
              <a:ahLst/>
              <a:cxnLst/>
              <a:rect r="r" b="b" t="t" l="l"/>
              <a:pathLst>
                <a:path h="1405890" w="14163167">
                  <a:moveTo>
                    <a:pt x="25400" y="0"/>
                  </a:moveTo>
                  <a:lnTo>
                    <a:pt x="14137767" y="0"/>
                  </a:lnTo>
                  <a:cubicBezTo>
                    <a:pt x="14151736" y="0"/>
                    <a:pt x="14163167" y="11430"/>
                    <a:pt x="14163167" y="25400"/>
                  </a:cubicBezTo>
                  <a:lnTo>
                    <a:pt x="14163167" y="1380490"/>
                  </a:lnTo>
                  <a:cubicBezTo>
                    <a:pt x="14163167" y="1394460"/>
                    <a:pt x="14151736" y="1405890"/>
                    <a:pt x="14137767" y="1405890"/>
                  </a:cubicBezTo>
                  <a:lnTo>
                    <a:pt x="25400" y="1405890"/>
                  </a:lnTo>
                  <a:cubicBezTo>
                    <a:pt x="11430" y="1405890"/>
                    <a:pt x="0" y="1394460"/>
                    <a:pt x="0" y="1380490"/>
                  </a:cubicBezTo>
                  <a:lnTo>
                    <a:pt x="0" y="25400"/>
                  </a:lnTo>
                  <a:cubicBezTo>
                    <a:pt x="0" y="11430"/>
                    <a:pt x="11430" y="0"/>
                    <a:pt x="25400" y="0"/>
                  </a:cubicBezTo>
                  <a:moveTo>
                    <a:pt x="25400" y="50800"/>
                  </a:moveTo>
                  <a:lnTo>
                    <a:pt x="25400" y="25400"/>
                  </a:lnTo>
                  <a:lnTo>
                    <a:pt x="50800" y="25400"/>
                  </a:lnTo>
                  <a:lnTo>
                    <a:pt x="50800" y="1380490"/>
                  </a:lnTo>
                  <a:lnTo>
                    <a:pt x="25400" y="1380490"/>
                  </a:lnTo>
                  <a:lnTo>
                    <a:pt x="25400" y="1355090"/>
                  </a:lnTo>
                  <a:lnTo>
                    <a:pt x="14137767" y="1355090"/>
                  </a:lnTo>
                  <a:lnTo>
                    <a:pt x="14137767" y="1380490"/>
                  </a:lnTo>
                  <a:lnTo>
                    <a:pt x="14112367" y="1380490"/>
                  </a:lnTo>
                  <a:lnTo>
                    <a:pt x="14112367" y="25400"/>
                  </a:lnTo>
                  <a:lnTo>
                    <a:pt x="14137767" y="25400"/>
                  </a:lnTo>
                  <a:lnTo>
                    <a:pt x="14137767" y="50800"/>
                  </a:lnTo>
                  <a:lnTo>
                    <a:pt x="25400" y="50800"/>
                  </a:lnTo>
                  <a:close/>
                </a:path>
              </a:pathLst>
            </a:custGeom>
            <a:solidFill>
              <a:srgbClr val="F2F2F2"/>
            </a:solidFill>
          </p:spPr>
        </p:sp>
      </p:grpSp>
      <p:grpSp>
        <p:nvGrpSpPr>
          <p:cNvPr name="Group 21" id="21"/>
          <p:cNvGrpSpPr/>
          <p:nvPr/>
        </p:nvGrpSpPr>
        <p:grpSpPr>
          <a:xfrm rot="0">
            <a:off x="5379944" y="3092286"/>
            <a:ext cx="10622380" cy="1054425"/>
            <a:chOff x="0" y="0"/>
            <a:chExt cx="14163174" cy="1405900"/>
          </a:xfrm>
        </p:grpSpPr>
        <p:sp>
          <p:nvSpPr>
            <p:cNvPr name="Freeform 22" id="22"/>
            <p:cNvSpPr/>
            <p:nvPr/>
          </p:nvSpPr>
          <p:spPr>
            <a:xfrm flipH="false" flipV="false" rot="0">
              <a:off x="0" y="0"/>
              <a:ext cx="14163174" cy="1405900"/>
            </a:xfrm>
            <a:custGeom>
              <a:avLst/>
              <a:gdLst/>
              <a:ahLst/>
              <a:cxnLst/>
              <a:rect r="r" b="b" t="t" l="l"/>
              <a:pathLst>
                <a:path h="1405900" w="14163174">
                  <a:moveTo>
                    <a:pt x="0" y="0"/>
                  </a:moveTo>
                  <a:lnTo>
                    <a:pt x="14163174" y="0"/>
                  </a:lnTo>
                  <a:lnTo>
                    <a:pt x="14163174" y="1405900"/>
                  </a:lnTo>
                  <a:lnTo>
                    <a:pt x="0" y="1405900"/>
                  </a:lnTo>
                  <a:close/>
                </a:path>
              </a:pathLst>
            </a:custGeom>
            <a:solidFill>
              <a:srgbClr val="000000">
                <a:alpha val="0"/>
              </a:srgbClr>
            </a:solidFill>
          </p:spPr>
        </p:sp>
        <p:sp>
          <p:nvSpPr>
            <p:cNvPr name="TextBox 23" id="23"/>
            <p:cNvSpPr txBox="true"/>
            <p:nvPr/>
          </p:nvSpPr>
          <p:spPr>
            <a:xfrm>
              <a:off x="0" y="-38100"/>
              <a:ext cx="14163174" cy="1444000"/>
            </a:xfrm>
            <a:prstGeom prst="rect">
              <a:avLst/>
            </a:prstGeom>
          </p:spPr>
          <p:txBody>
            <a:bodyPr anchor="ctr" rtlCol="false" tIns="0" lIns="0" bIns="0" rIns="0"/>
            <a:lstStyle/>
            <a:p>
              <a:pPr algn="l" marL="0" indent="0" lvl="0">
                <a:lnSpc>
                  <a:spcPts val="3402"/>
                </a:lnSpc>
              </a:pPr>
              <a:r>
                <a:rPr lang="en-US" sz="3150">
                  <a:solidFill>
                    <a:srgbClr val="F2F2F2"/>
                  </a:solidFill>
                  <a:latin typeface="Arial"/>
                  <a:ea typeface="Arial"/>
                  <a:cs typeface="Arial"/>
                  <a:sym typeface="Arial"/>
                </a:rPr>
                <a:t>Mantenga el antivirus actualizado</a:t>
              </a:r>
            </a:p>
          </p:txBody>
        </p:sp>
      </p:grpSp>
      <p:grpSp>
        <p:nvGrpSpPr>
          <p:cNvPr name="Group 24" id="24"/>
          <p:cNvGrpSpPr/>
          <p:nvPr/>
        </p:nvGrpSpPr>
        <p:grpSpPr>
          <a:xfrm rot="0">
            <a:off x="3847918" y="2965245"/>
            <a:ext cx="1308506" cy="1308506"/>
            <a:chOff x="0" y="0"/>
            <a:chExt cx="1744674" cy="1744674"/>
          </a:xfrm>
        </p:grpSpPr>
        <p:sp>
          <p:nvSpPr>
            <p:cNvPr name="Freeform 25" id="25"/>
            <p:cNvSpPr/>
            <p:nvPr/>
          </p:nvSpPr>
          <p:spPr>
            <a:xfrm flipH="false" flipV="false" rot="0">
              <a:off x="25400" y="25400"/>
              <a:ext cx="1693926" cy="1693926"/>
            </a:xfrm>
            <a:custGeom>
              <a:avLst/>
              <a:gdLst/>
              <a:ahLst/>
              <a:cxnLst/>
              <a:rect r="r" b="b" t="t" l="l"/>
              <a:pathLst>
                <a:path h="1693926" w="1693926">
                  <a:moveTo>
                    <a:pt x="0" y="846963"/>
                  </a:moveTo>
                  <a:cubicBezTo>
                    <a:pt x="0" y="379222"/>
                    <a:pt x="379222" y="0"/>
                    <a:pt x="846963" y="0"/>
                  </a:cubicBezTo>
                  <a:cubicBezTo>
                    <a:pt x="1314704" y="0"/>
                    <a:pt x="1693926" y="379222"/>
                    <a:pt x="1693926" y="846963"/>
                  </a:cubicBezTo>
                  <a:cubicBezTo>
                    <a:pt x="1693926" y="1314704"/>
                    <a:pt x="1314704" y="1693926"/>
                    <a:pt x="846963" y="1693926"/>
                  </a:cubicBezTo>
                  <a:cubicBezTo>
                    <a:pt x="379222" y="1693926"/>
                    <a:pt x="0" y="1314704"/>
                    <a:pt x="0" y="846963"/>
                  </a:cubicBezTo>
                  <a:close/>
                </a:path>
              </a:pathLst>
            </a:custGeom>
            <a:solidFill>
              <a:srgbClr val="F2F2F2"/>
            </a:solidFill>
          </p:spPr>
        </p:sp>
        <p:sp>
          <p:nvSpPr>
            <p:cNvPr name="Freeform 26" id="26"/>
            <p:cNvSpPr/>
            <p:nvPr/>
          </p:nvSpPr>
          <p:spPr>
            <a:xfrm flipH="false" flipV="false" rot="0">
              <a:off x="0" y="0"/>
              <a:ext cx="1744726" cy="1744726"/>
            </a:xfrm>
            <a:custGeom>
              <a:avLst/>
              <a:gdLst/>
              <a:ahLst/>
              <a:cxnLst/>
              <a:rect r="r" b="b" t="t" l="l"/>
              <a:pathLst>
                <a:path h="1744726" w="1744726">
                  <a:moveTo>
                    <a:pt x="0" y="872363"/>
                  </a:moveTo>
                  <a:cubicBezTo>
                    <a:pt x="0" y="390525"/>
                    <a:pt x="390525" y="0"/>
                    <a:pt x="872363" y="0"/>
                  </a:cubicBezTo>
                  <a:lnTo>
                    <a:pt x="872363" y="25400"/>
                  </a:lnTo>
                  <a:lnTo>
                    <a:pt x="872363" y="0"/>
                  </a:lnTo>
                  <a:cubicBezTo>
                    <a:pt x="1354201" y="0"/>
                    <a:pt x="1744726" y="390525"/>
                    <a:pt x="1744726" y="872363"/>
                  </a:cubicBezTo>
                  <a:lnTo>
                    <a:pt x="1719326" y="872363"/>
                  </a:lnTo>
                  <a:lnTo>
                    <a:pt x="1744726" y="872363"/>
                  </a:lnTo>
                  <a:cubicBezTo>
                    <a:pt x="1744726" y="1354201"/>
                    <a:pt x="1354201" y="1744726"/>
                    <a:pt x="872363" y="1744726"/>
                  </a:cubicBezTo>
                  <a:lnTo>
                    <a:pt x="872363" y="1719326"/>
                  </a:lnTo>
                  <a:lnTo>
                    <a:pt x="872363" y="1744726"/>
                  </a:lnTo>
                  <a:cubicBezTo>
                    <a:pt x="390525" y="1744726"/>
                    <a:pt x="0" y="1354074"/>
                    <a:pt x="0" y="872363"/>
                  </a:cubicBezTo>
                  <a:lnTo>
                    <a:pt x="25400" y="872363"/>
                  </a:lnTo>
                  <a:lnTo>
                    <a:pt x="46990" y="885825"/>
                  </a:lnTo>
                  <a:cubicBezTo>
                    <a:pt x="41021" y="895477"/>
                    <a:pt x="29337" y="899922"/>
                    <a:pt x="18415" y="896747"/>
                  </a:cubicBezTo>
                  <a:cubicBezTo>
                    <a:pt x="7493" y="893572"/>
                    <a:pt x="0" y="883666"/>
                    <a:pt x="0" y="872363"/>
                  </a:cubicBezTo>
                  <a:moveTo>
                    <a:pt x="50800" y="872363"/>
                  </a:moveTo>
                  <a:lnTo>
                    <a:pt x="25400" y="872363"/>
                  </a:lnTo>
                  <a:lnTo>
                    <a:pt x="3810" y="858901"/>
                  </a:lnTo>
                  <a:cubicBezTo>
                    <a:pt x="9779" y="849249"/>
                    <a:pt x="21463" y="844804"/>
                    <a:pt x="32385" y="847979"/>
                  </a:cubicBezTo>
                  <a:cubicBezTo>
                    <a:pt x="43307" y="851154"/>
                    <a:pt x="50800" y="861060"/>
                    <a:pt x="50800" y="872363"/>
                  </a:cubicBezTo>
                  <a:cubicBezTo>
                    <a:pt x="50800" y="1326134"/>
                    <a:pt x="418592" y="1693926"/>
                    <a:pt x="872363" y="1693926"/>
                  </a:cubicBezTo>
                  <a:cubicBezTo>
                    <a:pt x="1326134" y="1693926"/>
                    <a:pt x="1693926" y="1326134"/>
                    <a:pt x="1693926" y="872363"/>
                  </a:cubicBezTo>
                  <a:cubicBezTo>
                    <a:pt x="1693926" y="418592"/>
                    <a:pt x="1326007" y="50800"/>
                    <a:pt x="872363" y="50800"/>
                  </a:cubicBezTo>
                  <a:lnTo>
                    <a:pt x="872363" y="25400"/>
                  </a:lnTo>
                  <a:lnTo>
                    <a:pt x="872363" y="50800"/>
                  </a:lnTo>
                  <a:cubicBezTo>
                    <a:pt x="418592" y="50800"/>
                    <a:pt x="50800" y="418592"/>
                    <a:pt x="50800" y="872363"/>
                  </a:cubicBezTo>
                  <a:close/>
                </a:path>
              </a:pathLst>
            </a:custGeom>
            <a:solidFill>
              <a:srgbClr val="70C573"/>
            </a:solidFill>
          </p:spPr>
        </p:sp>
      </p:grpSp>
      <p:grpSp>
        <p:nvGrpSpPr>
          <p:cNvPr name="Group 27" id="27"/>
          <p:cNvGrpSpPr/>
          <p:nvPr/>
        </p:nvGrpSpPr>
        <p:grpSpPr>
          <a:xfrm rot="0">
            <a:off x="4706642" y="4616286"/>
            <a:ext cx="10398861" cy="1054425"/>
            <a:chOff x="0" y="0"/>
            <a:chExt cx="13865148" cy="1405900"/>
          </a:xfrm>
        </p:grpSpPr>
        <p:sp>
          <p:nvSpPr>
            <p:cNvPr name="Freeform 28" id="28"/>
            <p:cNvSpPr/>
            <p:nvPr/>
          </p:nvSpPr>
          <p:spPr>
            <a:xfrm flipH="false" flipV="false" rot="0">
              <a:off x="25400" y="25400"/>
              <a:ext cx="13814298" cy="1355090"/>
            </a:xfrm>
            <a:custGeom>
              <a:avLst/>
              <a:gdLst/>
              <a:ahLst/>
              <a:cxnLst/>
              <a:rect r="r" b="b" t="t" l="l"/>
              <a:pathLst>
                <a:path h="1355090" w="13814298">
                  <a:moveTo>
                    <a:pt x="0" y="0"/>
                  </a:moveTo>
                  <a:lnTo>
                    <a:pt x="13814298" y="0"/>
                  </a:lnTo>
                  <a:lnTo>
                    <a:pt x="13814298" y="1355090"/>
                  </a:lnTo>
                  <a:lnTo>
                    <a:pt x="0" y="1355090"/>
                  </a:lnTo>
                  <a:close/>
                </a:path>
              </a:pathLst>
            </a:custGeom>
            <a:solidFill>
              <a:srgbClr val="70C573"/>
            </a:solidFill>
          </p:spPr>
        </p:sp>
        <p:sp>
          <p:nvSpPr>
            <p:cNvPr name="Freeform 29" id="29"/>
            <p:cNvSpPr/>
            <p:nvPr/>
          </p:nvSpPr>
          <p:spPr>
            <a:xfrm flipH="false" flipV="false" rot="0">
              <a:off x="0" y="0"/>
              <a:ext cx="13865098" cy="1405890"/>
            </a:xfrm>
            <a:custGeom>
              <a:avLst/>
              <a:gdLst/>
              <a:ahLst/>
              <a:cxnLst/>
              <a:rect r="r" b="b" t="t" l="l"/>
              <a:pathLst>
                <a:path h="1405890" w="13865098">
                  <a:moveTo>
                    <a:pt x="25400" y="0"/>
                  </a:moveTo>
                  <a:lnTo>
                    <a:pt x="13839698" y="0"/>
                  </a:lnTo>
                  <a:cubicBezTo>
                    <a:pt x="13853668" y="0"/>
                    <a:pt x="13865098" y="11430"/>
                    <a:pt x="13865098" y="25400"/>
                  </a:cubicBezTo>
                  <a:lnTo>
                    <a:pt x="13865098" y="1380490"/>
                  </a:lnTo>
                  <a:cubicBezTo>
                    <a:pt x="13865098" y="1394460"/>
                    <a:pt x="13853668" y="1405890"/>
                    <a:pt x="13839698" y="1405890"/>
                  </a:cubicBezTo>
                  <a:lnTo>
                    <a:pt x="25400" y="1405890"/>
                  </a:lnTo>
                  <a:cubicBezTo>
                    <a:pt x="11430" y="1405890"/>
                    <a:pt x="0" y="1394460"/>
                    <a:pt x="0" y="1380490"/>
                  </a:cubicBezTo>
                  <a:lnTo>
                    <a:pt x="0" y="25400"/>
                  </a:lnTo>
                  <a:cubicBezTo>
                    <a:pt x="0" y="11430"/>
                    <a:pt x="11430" y="0"/>
                    <a:pt x="25400" y="0"/>
                  </a:cubicBezTo>
                  <a:moveTo>
                    <a:pt x="25400" y="50800"/>
                  </a:moveTo>
                  <a:lnTo>
                    <a:pt x="25400" y="25400"/>
                  </a:lnTo>
                  <a:lnTo>
                    <a:pt x="50800" y="25400"/>
                  </a:lnTo>
                  <a:lnTo>
                    <a:pt x="50800" y="1380490"/>
                  </a:lnTo>
                  <a:lnTo>
                    <a:pt x="25400" y="1380490"/>
                  </a:lnTo>
                  <a:lnTo>
                    <a:pt x="25400" y="1355090"/>
                  </a:lnTo>
                  <a:lnTo>
                    <a:pt x="13839698" y="1355090"/>
                  </a:lnTo>
                  <a:lnTo>
                    <a:pt x="13839698" y="1380490"/>
                  </a:lnTo>
                  <a:lnTo>
                    <a:pt x="13814298" y="1380490"/>
                  </a:lnTo>
                  <a:lnTo>
                    <a:pt x="13814298" y="25400"/>
                  </a:lnTo>
                  <a:lnTo>
                    <a:pt x="13839698" y="25400"/>
                  </a:lnTo>
                  <a:lnTo>
                    <a:pt x="13839698" y="50800"/>
                  </a:lnTo>
                  <a:lnTo>
                    <a:pt x="25400" y="50800"/>
                  </a:lnTo>
                  <a:close/>
                </a:path>
              </a:pathLst>
            </a:custGeom>
            <a:solidFill>
              <a:srgbClr val="F2F2F2"/>
            </a:solidFill>
          </p:spPr>
        </p:sp>
      </p:grpSp>
      <p:grpSp>
        <p:nvGrpSpPr>
          <p:cNvPr name="Group 30" id="30"/>
          <p:cNvGrpSpPr/>
          <p:nvPr/>
        </p:nvGrpSpPr>
        <p:grpSpPr>
          <a:xfrm rot="0">
            <a:off x="5603463" y="4613436"/>
            <a:ext cx="10398861" cy="1054425"/>
            <a:chOff x="0" y="0"/>
            <a:chExt cx="13865148" cy="1405900"/>
          </a:xfrm>
        </p:grpSpPr>
        <p:sp>
          <p:nvSpPr>
            <p:cNvPr name="Freeform 31" id="31"/>
            <p:cNvSpPr/>
            <p:nvPr/>
          </p:nvSpPr>
          <p:spPr>
            <a:xfrm flipH="false" flipV="false" rot="0">
              <a:off x="0" y="0"/>
              <a:ext cx="13865147" cy="1405900"/>
            </a:xfrm>
            <a:custGeom>
              <a:avLst/>
              <a:gdLst/>
              <a:ahLst/>
              <a:cxnLst/>
              <a:rect r="r" b="b" t="t" l="l"/>
              <a:pathLst>
                <a:path h="1405900" w="13865147">
                  <a:moveTo>
                    <a:pt x="0" y="0"/>
                  </a:moveTo>
                  <a:lnTo>
                    <a:pt x="13865147" y="0"/>
                  </a:lnTo>
                  <a:lnTo>
                    <a:pt x="13865147" y="1405900"/>
                  </a:lnTo>
                  <a:lnTo>
                    <a:pt x="0" y="1405900"/>
                  </a:lnTo>
                  <a:close/>
                </a:path>
              </a:pathLst>
            </a:custGeom>
            <a:solidFill>
              <a:srgbClr val="000000">
                <a:alpha val="0"/>
              </a:srgbClr>
            </a:solidFill>
          </p:spPr>
        </p:sp>
        <p:sp>
          <p:nvSpPr>
            <p:cNvPr name="TextBox 32" id="32"/>
            <p:cNvSpPr txBox="true"/>
            <p:nvPr/>
          </p:nvSpPr>
          <p:spPr>
            <a:xfrm>
              <a:off x="0" y="-38100"/>
              <a:ext cx="13865148" cy="1444000"/>
            </a:xfrm>
            <a:prstGeom prst="rect">
              <a:avLst/>
            </a:prstGeom>
          </p:spPr>
          <p:txBody>
            <a:bodyPr anchor="ctr" rtlCol="false" tIns="0" lIns="0" bIns="0" rIns="0"/>
            <a:lstStyle/>
            <a:p>
              <a:pPr algn="l" marL="0" indent="0" lvl="0">
                <a:lnSpc>
                  <a:spcPts val="3402"/>
                </a:lnSpc>
              </a:pPr>
              <a:r>
                <a:rPr lang="en-US" sz="3150">
                  <a:solidFill>
                    <a:srgbClr val="F2F2F2"/>
                  </a:solidFill>
                  <a:latin typeface="Arial"/>
                  <a:ea typeface="Arial"/>
                  <a:cs typeface="Arial"/>
                  <a:sym typeface="Arial"/>
                </a:rPr>
                <a:t>Habilitar actualizaciones del sistema (Windows/Mac/Android/iOS)</a:t>
              </a:r>
            </a:p>
          </p:txBody>
        </p:sp>
      </p:grpSp>
      <p:grpSp>
        <p:nvGrpSpPr>
          <p:cNvPr name="Group 33" id="33"/>
          <p:cNvGrpSpPr/>
          <p:nvPr/>
        </p:nvGrpSpPr>
        <p:grpSpPr>
          <a:xfrm rot="0">
            <a:off x="4071438" y="4489245"/>
            <a:ext cx="1308506" cy="1308506"/>
            <a:chOff x="0" y="0"/>
            <a:chExt cx="1744674" cy="1744674"/>
          </a:xfrm>
        </p:grpSpPr>
        <p:sp>
          <p:nvSpPr>
            <p:cNvPr name="Freeform 34" id="34"/>
            <p:cNvSpPr/>
            <p:nvPr/>
          </p:nvSpPr>
          <p:spPr>
            <a:xfrm flipH="false" flipV="false" rot="0">
              <a:off x="25400" y="25400"/>
              <a:ext cx="1693926" cy="1693926"/>
            </a:xfrm>
            <a:custGeom>
              <a:avLst/>
              <a:gdLst/>
              <a:ahLst/>
              <a:cxnLst/>
              <a:rect r="r" b="b" t="t" l="l"/>
              <a:pathLst>
                <a:path h="1693926" w="1693926">
                  <a:moveTo>
                    <a:pt x="0" y="846963"/>
                  </a:moveTo>
                  <a:cubicBezTo>
                    <a:pt x="0" y="379222"/>
                    <a:pt x="379222" y="0"/>
                    <a:pt x="846963" y="0"/>
                  </a:cubicBezTo>
                  <a:cubicBezTo>
                    <a:pt x="1314704" y="0"/>
                    <a:pt x="1693926" y="379222"/>
                    <a:pt x="1693926" y="846963"/>
                  </a:cubicBezTo>
                  <a:cubicBezTo>
                    <a:pt x="1693926" y="1314704"/>
                    <a:pt x="1314704" y="1693926"/>
                    <a:pt x="846963" y="1693926"/>
                  </a:cubicBezTo>
                  <a:cubicBezTo>
                    <a:pt x="379222" y="1693926"/>
                    <a:pt x="0" y="1314704"/>
                    <a:pt x="0" y="846963"/>
                  </a:cubicBezTo>
                  <a:close/>
                </a:path>
              </a:pathLst>
            </a:custGeom>
            <a:solidFill>
              <a:srgbClr val="F2F2F2"/>
            </a:solidFill>
          </p:spPr>
        </p:sp>
        <p:sp>
          <p:nvSpPr>
            <p:cNvPr name="Freeform 35" id="35"/>
            <p:cNvSpPr/>
            <p:nvPr/>
          </p:nvSpPr>
          <p:spPr>
            <a:xfrm flipH="false" flipV="false" rot="0">
              <a:off x="0" y="0"/>
              <a:ext cx="1744726" cy="1744726"/>
            </a:xfrm>
            <a:custGeom>
              <a:avLst/>
              <a:gdLst/>
              <a:ahLst/>
              <a:cxnLst/>
              <a:rect r="r" b="b" t="t" l="l"/>
              <a:pathLst>
                <a:path h="1744726" w="1744726">
                  <a:moveTo>
                    <a:pt x="0" y="872363"/>
                  </a:moveTo>
                  <a:cubicBezTo>
                    <a:pt x="0" y="390525"/>
                    <a:pt x="390525" y="0"/>
                    <a:pt x="872363" y="0"/>
                  </a:cubicBezTo>
                  <a:lnTo>
                    <a:pt x="872363" y="25400"/>
                  </a:lnTo>
                  <a:lnTo>
                    <a:pt x="872363" y="0"/>
                  </a:lnTo>
                  <a:cubicBezTo>
                    <a:pt x="1354201" y="0"/>
                    <a:pt x="1744726" y="390525"/>
                    <a:pt x="1744726" y="872363"/>
                  </a:cubicBezTo>
                  <a:lnTo>
                    <a:pt x="1719326" y="872363"/>
                  </a:lnTo>
                  <a:lnTo>
                    <a:pt x="1744726" y="872363"/>
                  </a:lnTo>
                  <a:cubicBezTo>
                    <a:pt x="1744726" y="1354201"/>
                    <a:pt x="1354201" y="1744726"/>
                    <a:pt x="872363" y="1744726"/>
                  </a:cubicBezTo>
                  <a:lnTo>
                    <a:pt x="872363" y="1719326"/>
                  </a:lnTo>
                  <a:lnTo>
                    <a:pt x="872363" y="1744726"/>
                  </a:lnTo>
                  <a:cubicBezTo>
                    <a:pt x="390525" y="1744726"/>
                    <a:pt x="0" y="1354074"/>
                    <a:pt x="0" y="872363"/>
                  </a:cubicBezTo>
                  <a:lnTo>
                    <a:pt x="25400" y="872363"/>
                  </a:lnTo>
                  <a:lnTo>
                    <a:pt x="46990" y="885825"/>
                  </a:lnTo>
                  <a:cubicBezTo>
                    <a:pt x="41021" y="895477"/>
                    <a:pt x="29337" y="899922"/>
                    <a:pt x="18415" y="896747"/>
                  </a:cubicBezTo>
                  <a:cubicBezTo>
                    <a:pt x="7493" y="893572"/>
                    <a:pt x="0" y="883666"/>
                    <a:pt x="0" y="872363"/>
                  </a:cubicBezTo>
                  <a:moveTo>
                    <a:pt x="50800" y="872363"/>
                  </a:moveTo>
                  <a:lnTo>
                    <a:pt x="25400" y="872363"/>
                  </a:lnTo>
                  <a:lnTo>
                    <a:pt x="3810" y="858901"/>
                  </a:lnTo>
                  <a:cubicBezTo>
                    <a:pt x="9779" y="849249"/>
                    <a:pt x="21463" y="844804"/>
                    <a:pt x="32385" y="847979"/>
                  </a:cubicBezTo>
                  <a:cubicBezTo>
                    <a:pt x="43307" y="851154"/>
                    <a:pt x="50800" y="861060"/>
                    <a:pt x="50800" y="872363"/>
                  </a:cubicBezTo>
                  <a:cubicBezTo>
                    <a:pt x="50800" y="1326134"/>
                    <a:pt x="418592" y="1693926"/>
                    <a:pt x="872363" y="1693926"/>
                  </a:cubicBezTo>
                  <a:cubicBezTo>
                    <a:pt x="1326134" y="1693926"/>
                    <a:pt x="1693926" y="1326134"/>
                    <a:pt x="1693926" y="872363"/>
                  </a:cubicBezTo>
                  <a:cubicBezTo>
                    <a:pt x="1693926" y="418592"/>
                    <a:pt x="1326007" y="50800"/>
                    <a:pt x="872363" y="50800"/>
                  </a:cubicBezTo>
                  <a:lnTo>
                    <a:pt x="872363" y="25400"/>
                  </a:lnTo>
                  <a:lnTo>
                    <a:pt x="872363" y="50800"/>
                  </a:lnTo>
                  <a:cubicBezTo>
                    <a:pt x="418592" y="50800"/>
                    <a:pt x="50800" y="418592"/>
                    <a:pt x="50800" y="872363"/>
                  </a:cubicBezTo>
                  <a:close/>
                </a:path>
              </a:pathLst>
            </a:custGeom>
            <a:solidFill>
              <a:srgbClr val="70C573"/>
            </a:solidFill>
          </p:spPr>
        </p:sp>
      </p:grpSp>
      <p:grpSp>
        <p:nvGrpSpPr>
          <p:cNvPr name="Group 36" id="36"/>
          <p:cNvGrpSpPr/>
          <p:nvPr/>
        </p:nvGrpSpPr>
        <p:grpSpPr>
          <a:xfrm rot="0">
            <a:off x="4483122" y="6140286"/>
            <a:ext cx="10622380" cy="1054425"/>
            <a:chOff x="0" y="0"/>
            <a:chExt cx="14163174" cy="1405900"/>
          </a:xfrm>
        </p:grpSpPr>
        <p:sp>
          <p:nvSpPr>
            <p:cNvPr name="Freeform 37" id="37"/>
            <p:cNvSpPr/>
            <p:nvPr/>
          </p:nvSpPr>
          <p:spPr>
            <a:xfrm flipH="false" flipV="false" rot="0">
              <a:off x="25400" y="25400"/>
              <a:ext cx="14112367" cy="1355090"/>
            </a:xfrm>
            <a:custGeom>
              <a:avLst/>
              <a:gdLst/>
              <a:ahLst/>
              <a:cxnLst/>
              <a:rect r="r" b="b" t="t" l="l"/>
              <a:pathLst>
                <a:path h="1355090" w="14112367">
                  <a:moveTo>
                    <a:pt x="0" y="0"/>
                  </a:moveTo>
                  <a:lnTo>
                    <a:pt x="14112367" y="0"/>
                  </a:lnTo>
                  <a:lnTo>
                    <a:pt x="14112367" y="1355090"/>
                  </a:lnTo>
                  <a:lnTo>
                    <a:pt x="0" y="1355090"/>
                  </a:lnTo>
                  <a:close/>
                </a:path>
              </a:pathLst>
            </a:custGeom>
            <a:solidFill>
              <a:srgbClr val="70C573"/>
            </a:solidFill>
          </p:spPr>
        </p:sp>
        <p:sp>
          <p:nvSpPr>
            <p:cNvPr name="Freeform 38" id="38"/>
            <p:cNvSpPr/>
            <p:nvPr/>
          </p:nvSpPr>
          <p:spPr>
            <a:xfrm flipH="false" flipV="false" rot="0">
              <a:off x="0" y="0"/>
              <a:ext cx="14163167" cy="1405890"/>
            </a:xfrm>
            <a:custGeom>
              <a:avLst/>
              <a:gdLst/>
              <a:ahLst/>
              <a:cxnLst/>
              <a:rect r="r" b="b" t="t" l="l"/>
              <a:pathLst>
                <a:path h="1405890" w="14163167">
                  <a:moveTo>
                    <a:pt x="25400" y="0"/>
                  </a:moveTo>
                  <a:lnTo>
                    <a:pt x="14137767" y="0"/>
                  </a:lnTo>
                  <a:cubicBezTo>
                    <a:pt x="14151736" y="0"/>
                    <a:pt x="14163167" y="11430"/>
                    <a:pt x="14163167" y="25400"/>
                  </a:cubicBezTo>
                  <a:lnTo>
                    <a:pt x="14163167" y="1380490"/>
                  </a:lnTo>
                  <a:cubicBezTo>
                    <a:pt x="14163167" y="1394460"/>
                    <a:pt x="14151736" y="1405890"/>
                    <a:pt x="14137767" y="1405890"/>
                  </a:cubicBezTo>
                  <a:lnTo>
                    <a:pt x="25400" y="1405890"/>
                  </a:lnTo>
                  <a:cubicBezTo>
                    <a:pt x="11430" y="1405890"/>
                    <a:pt x="0" y="1394460"/>
                    <a:pt x="0" y="1380490"/>
                  </a:cubicBezTo>
                  <a:lnTo>
                    <a:pt x="0" y="25400"/>
                  </a:lnTo>
                  <a:cubicBezTo>
                    <a:pt x="0" y="11430"/>
                    <a:pt x="11430" y="0"/>
                    <a:pt x="25400" y="0"/>
                  </a:cubicBezTo>
                  <a:moveTo>
                    <a:pt x="25400" y="50800"/>
                  </a:moveTo>
                  <a:lnTo>
                    <a:pt x="25400" y="25400"/>
                  </a:lnTo>
                  <a:lnTo>
                    <a:pt x="50800" y="25400"/>
                  </a:lnTo>
                  <a:lnTo>
                    <a:pt x="50800" y="1380490"/>
                  </a:lnTo>
                  <a:lnTo>
                    <a:pt x="25400" y="1380490"/>
                  </a:lnTo>
                  <a:lnTo>
                    <a:pt x="25400" y="1355090"/>
                  </a:lnTo>
                  <a:lnTo>
                    <a:pt x="14137767" y="1355090"/>
                  </a:lnTo>
                  <a:lnTo>
                    <a:pt x="14137767" y="1380490"/>
                  </a:lnTo>
                  <a:lnTo>
                    <a:pt x="14112367" y="1380490"/>
                  </a:lnTo>
                  <a:lnTo>
                    <a:pt x="14112367" y="25400"/>
                  </a:lnTo>
                  <a:lnTo>
                    <a:pt x="14137767" y="25400"/>
                  </a:lnTo>
                  <a:lnTo>
                    <a:pt x="14137767" y="50800"/>
                  </a:lnTo>
                  <a:lnTo>
                    <a:pt x="25400" y="50800"/>
                  </a:lnTo>
                  <a:close/>
                </a:path>
              </a:pathLst>
            </a:custGeom>
            <a:solidFill>
              <a:srgbClr val="F2F2F2"/>
            </a:solidFill>
          </p:spPr>
        </p:sp>
      </p:grpSp>
      <p:grpSp>
        <p:nvGrpSpPr>
          <p:cNvPr name="Group 39" id="39"/>
          <p:cNvGrpSpPr/>
          <p:nvPr/>
        </p:nvGrpSpPr>
        <p:grpSpPr>
          <a:xfrm rot="0">
            <a:off x="5379943" y="6169226"/>
            <a:ext cx="10622380" cy="1054425"/>
            <a:chOff x="0" y="0"/>
            <a:chExt cx="14163174" cy="1405900"/>
          </a:xfrm>
        </p:grpSpPr>
        <p:sp>
          <p:nvSpPr>
            <p:cNvPr name="Freeform 40" id="40"/>
            <p:cNvSpPr/>
            <p:nvPr/>
          </p:nvSpPr>
          <p:spPr>
            <a:xfrm flipH="false" flipV="false" rot="0">
              <a:off x="0" y="0"/>
              <a:ext cx="14163174" cy="1405900"/>
            </a:xfrm>
            <a:custGeom>
              <a:avLst/>
              <a:gdLst/>
              <a:ahLst/>
              <a:cxnLst/>
              <a:rect r="r" b="b" t="t" l="l"/>
              <a:pathLst>
                <a:path h="1405900" w="14163174">
                  <a:moveTo>
                    <a:pt x="0" y="0"/>
                  </a:moveTo>
                  <a:lnTo>
                    <a:pt x="14163174" y="0"/>
                  </a:lnTo>
                  <a:lnTo>
                    <a:pt x="14163174" y="1405900"/>
                  </a:lnTo>
                  <a:lnTo>
                    <a:pt x="0" y="1405900"/>
                  </a:lnTo>
                  <a:close/>
                </a:path>
              </a:pathLst>
            </a:custGeom>
            <a:solidFill>
              <a:srgbClr val="000000">
                <a:alpha val="0"/>
              </a:srgbClr>
            </a:solidFill>
          </p:spPr>
        </p:sp>
        <p:sp>
          <p:nvSpPr>
            <p:cNvPr name="TextBox 41" id="41"/>
            <p:cNvSpPr txBox="true"/>
            <p:nvPr/>
          </p:nvSpPr>
          <p:spPr>
            <a:xfrm>
              <a:off x="0" y="-38100"/>
              <a:ext cx="14163174" cy="1444000"/>
            </a:xfrm>
            <a:prstGeom prst="rect">
              <a:avLst/>
            </a:prstGeom>
          </p:spPr>
          <p:txBody>
            <a:bodyPr anchor="ctr" rtlCol="false" tIns="0" lIns="0" bIns="0" rIns="0"/>
            <a:lstStyle/>
            <a:p>
              <a:pPr algn="l" marL="0" indent="0" lvl="0">
                <a:lnSpc>
                  <a:spcPts val="3402"/>
                </a:lnSpc>
              </a:pPr>
              <a:r>
                <a:rPr lang="en-US" sz="3150">
                  <a:solidFill>
                    <a:srgbClr val="F2F2F2"/>
                  </a:solidFill>
                  <a:latin typeface="Arial"/>
                  <a:ea typeface="Arial"/>
                  <a:cs typeface="Arial"/>
                  <a:sym typeface="Arial"/>
                </a:rPr>
                <a:t>Analizar en busca de malware mensualmente</a:t>
              </a:r>
            </a:p>
          </p:txBody>
        </p:sp>
      </p:grpSp>
      <p:grpSp>
        <p:nvGrpSpPr>
          <p:cNvPr name="Group 42" id="42"/>
          <p:cNvGrpSpPr/>
          <p:nvPr/>
        </p:nvGrpSpPr>
        <p:grpSpPr>
          <a:xfrm rot="0">
            <a:off x="3847918" y="6013245"/>
            <a:ext cx="1308506" cy="1308505"/>
            <a:chOff x="0" y="0"/>
            <a:chExt cx="1744674" cy="1744674"/>
          </a:xfrm>
        </p:grpSpPr>
        <p:sp>
          <p:nvSpPr>
            <p:cNvPr name="Freeform 43" id="43"/>
            <p:cNvSpPr/>
            <p:nvPr/>
          </p:nvSpPr>
          <p:spPr>
            <a:xfrm flipH="false" flipV="false" rot="0">
              <a:off x="25400" y="25400"/>
              <a:ext cx="1693926" cy="1693926"/>
            </a:xfrm>
            <a:custGeom>
              <a:avLst/>
              <a:gdLst/>
              <a:ahLst/>
              <a:cxnLst/>
              <a:rect r="r" b="b" t="t" l="l"/>
              <a:pathLst>
                <a:path h="1693926" w="1693926">
                  <a:moveTo>
                    <a:pt x="0" y="846963"/>
                  </a:moveTo>
                  <a:cubicBezTo>
                    <a:pt x="0" y="379222"/>
                    <a:pt x="379222" y="0"/>
                    <a:pt x="846963" y="0"/>
                  </a:cubicBezTo>
                  <a:cubicBezTo>
                    <a:pt x="1314704" y="0"/>
                    <a:pt x="1693926" y="379222"/>
                    <a:pt x="1693926" y="846963"/>
                  </a:cubicBezTo>
                  <a:cubicBezTo>
                    <a:pt x="1693926" y="1314704"/>
                    <a:pt x="1314704" y="1693926"/>
                    <a:pt x="846963" y="1693926"/>
                  </a:cubicBezTo>
                  <a:cubicBezTo>
                    <a:pt x="379222" y="1693926"/>
                    <a:pt x="0" y="1314704"/>
                    <a:pt x="0" y="846963"/>
                  </a:cubicBezTo>
                  <a:close/>
                </a:path>
              </a:pathLst>
            </a:custGeom>
            <a:solidFill>
              <a:srgbClr val="F2F2F2"/>
            </a:solidFill>
          </p:spPr>
        </p:sp>
        <p:sp>
          <p:nvSpPr>
            <p:cNvPr name="Freeform 44" id="44"/>
            <p:cNvSpPr/>
            <p:nvPr/>
          </p:nvSpPr>
          <p:spPr>
            <a:xfrm flipH="false" flipV="false" rot="0">
              <a:off x="0" y="0"/>
              <a:ext cx="1744726" cy="1744726"/>
            </a:xfrm>
            <a:custGeom>
              <a:avLst/>
              <a:gdLst/>
              <a:ahLst/>
              <a:cxnLst/>
              <a:rect r="r" b="b" t="t" l="l"/>
              <a:pathLst>
                <a:path h="1744726" w="1744726">
                  <a:moveTo>
                    <a:pt x="0" y="872363"/>
                  </a:moveTo>
                  <a:cubicBezTo>
                    <a:pt x="0" y="390525"/>
                    <a:pt x="390525" y="0"/>
                    <a:pt x="872363" y="0"/>
                  </a:cubicBezTo>
                  <a:lnTo>
                    <a:pt x="872363" y="25400"/>
                  </a:lnTo>
                  <a:lnTo>
                    <a:pt x="872363" y="0"/>
                  </a:lnTo>
                  <a:cubicBezTo>
                    <a:pt x="1354201" y="0"/>
                    <a:pt x="1744726" y="390525"/>
                    <a:pt x="1744726" y="872363"/>
                  </a:cubicBezTo>
                  <a:lnTo>
                    <a:pt x="1719326" y="872363"/>
                  </a:lnTo>
                  <a:lnTo>
                    <a:pt x="1744726" y="872363"/>
                  </a:lnTo>
                  <a:cubicBezTo>
                    <a:pt x="1744726" y="1354201"/>
                    <a:pt x="1354201" y="1744726"/>
                    <a:pt x="872363" y="1744726"/>
                  </a:cubicBezTo>
                  <a:lnTo>
                    <a:pt x="872363" y="1719326"/>
                  </a:lnTo>
                  <a:lnTo>
                    <a:pt x="872363" y="1744726"/>
                  </a:lnTo>
                  <a:cubicBezTo>
                    <a:pt x="390525" y="1744726"/>
                    <a:pt x="0" y="1354074"/>
                    <a:pt x="0" y="872363"/>
                  </a:cubicBezTo>
                  <a:lnTo>
                    <a:pt x="25400" y="872363"/>
                  </a:lnTo>
                  <a:lnTo>
                    <a:pt x="46990" y="885825"/>
                  </a:lnTo>
                  <a:cubicBezTo>
                    <a:pt x="41021" y="895477"/>
                    <a:pt x="29337" y="899922"/>
                    <a:pt x="18415" y="896747"/>
                  </a:cubicBezTo>
                  <a:cubicBezTo>
                    <a:pt x="7493" y="893572"/>
                    <a:pt x="0" y="883666"/>
                    <a:pt x="0" y="872363"/>
                  </a:cubicBezTo>
                  <a:moveTo>
                    <a:pt x="50800" y="872363"/>
                  </a:moveTo>
                  <a:lnTo>
                    <a:pt x="25400" y="872363"/>
                  </a:lnTo>
                  <a:lnTo>
                    <a:pt x="3810" y="858901"/>
                  </a:lnTo>
                  <a:cubicBezTo>
                    <a:pt x="9779" y="849249"/>
                    <a:pt x="21463" y="844804"/>
                    <a:pt x="32385" y="847979"/>
                  </a:cubicBezTo>
                  <a:cubicBezTo>
                    <a:pt x="43307" y="851154"/>
                    <a:pt x="50800" y="861060"/>
                    <a:pt x="50800" y="872363"/>
                  </a:cubicBezTo>
                  <a:cubicBezTo>
                    <a:pt x="50800" y="1326134"/>
                    <a:pt x="418592" y="1693926"/>
                    <a:pt x="872363" y="1693926"/>
                  </a:cubicBezTo>
                  <a:cubicBezTo>
                    <a:pt x="1326134" y="1693926"/>
                    <a:pt x="1693926" y="1326134"/>
                    <a:pt x="1693926" y="872363"/>
                  </a:cubicBezTo>
                  <a:cubicBezTo>
                    <a:pt x="1693926" y="418592"/>
                    <a:pt x="1326007" y="50800"/>
                    <a:pt x="872363" y="50800"/>
                  </a:cubicBezTo>
                  <a:lnTo>
                    <a:pt x="872363" y="25400"/>
                  </a:lnTo>
                  <a:lnTo>
                    <a:pt x="872363" y="50800"/>
                  </a:lnTo>
                  <a:cubicBezTo>
                    <a:pt x="418592" y="50800"/>
                    <a:pt x="50800" y="418592"/>
                    <a:pt x="50800" y="872363"/>
                  </a:cubicBezTo>
                  <a:close/>
                </a:path>
              </a:pathLst>
            </a:custGeom>
            <a:solidFill>
              <a:srgbClr val="70C573"/>
            </a:solidFill>
          </p:spPr>
        </p:sp>
      </p:grpSp>
      <p:grpSp>
        <p:nvGrpSpPr>
          <p:cNvPr name="Group 45" id="45"/>
          <p:cNvGrpSpPr/>
          <p:nvPr/>
        </p:nvGrpSpPr>
        <p:grpSpPr>
          <a:xfrm rot="0">
            <a:off x="3754853" y="7664286"/>
            <a:ext cx="11350650" cy="1054425"/>
            <a:chOff x="0" y="0"/>
            <a:chExt cx="15134200" cy="1405900"/>
          </a:xfrm>
        </p:grpSpPr>
        <p:sp>
          <p:nvSpPr>
            <p:cNvPr name="Freeform 46" id="46"/>
            <p:cNvSpPr/>
            <p:nvPr/>
          </p:nvSpPr>
          <p:spPr>
            <a:xfrm flipH="false" flipV="false" rot="0">
              <a:off x="25400" y="25400"/>
              <a:ext cx="15083410" cy="1355090"/>
            </a:xfrm>
            <a:custGeom>
              <a:avLst/>
              <a:gdLst/>
              <a:ahLst/>
              <a:cxnLst/>
              <a:rect r="r" b="b" t="t" l="l"/>
              <a:pathLst>
                <a:path h="1355090" w="15083410">
                  <a:moveTo>
                    <a:pt x="0" y="0"/>
                  </a:moveTo>
                  <a:lnTo>
                    <a:pt x="15083410" y="0"/>
                  </a:lnTo>
                  <a:lnTo>
                    <a:pt x="15083410" y="1355090"/>
                  </a:lnTo>
                  <a:lnTo>
                    <a:pt x="0" y="1355090"/>
                  </a:lnTo>
                  <a:close/>
                </a:path>
              </a:pathLst>
            </a:custGeom>
            <a:solidFill>
              <a:srgbClr val="70C573"/>
            </a:solidFill>
          </p:spPr>
        </p:sp>
        <p:sp>
          <p:nvSpPr>
            <p:cNvPr name="Freeform 47" id="47"/>
            <p:cNvSpPr/>
            <p:nvPr/>
          </p:nvSpPr>
          <p:spPr>
            <a:xfrm flipH="false" flipV="false" rot="0">
              <a:off x="0" y="0"/>
              <a:ext cx="15134210" cy="1405890"/>
            </a:xfrm>
            <a:custGeom>
              <a:avLst/>
              <a:gdLst/>
              <a:ahLst/>
              <a:cxnLst/>
              <a:rect r="r" b="b" t="t" l="l"/>
              <a:pathLst>
                <a:path h="1405890" w="15134210">
                  <a:moveTo>
                    <a:pt x="25400" y="0"/>
                  </a:moveTo>
                  <a:lnTo>
                    <a:pt x="15108810" y="0"/>
                  </a:lnTo>
                  <a:cubicBezTo>
                    <a:pt x="15122779" y="0"/>
                    <a:pt x="15134210" y="11430"/>
                    <a:pt x="15134210" y="25400"/>
                  </a:cubicBezTo>
                  <a:lnTo>
                    <a:pt x="15134210" y="1380490"/>
                  </a:lnTo>
                  <a:cubicBezTo>
                    <a:pt x="15134210" y="1394460"/>
                    <a:pt x="15122779" y="1405890"/>
                    <a:pt x="15108810" y="1405890"/>
                  </a:cubicBezTo>
                  <a:lnTo>
                    <a:pt x="25400" y="1405890"/>
                  </a:lnTo>
                  <a:cubicBezTo>
                    <a:pt x="11430" y="1405890"/>
                    <a:pt x="0" y="1394460"/>
                    <a:pt x="0" y="1380490"/>
                  </a:cubicBezTo>
                  <a:lnTo>
                    <a:pt x="0" y="25400"/>
                  </a:lnTo>
                  <a:cubicBezTo>
                    <a:pt x="0" y="11430"/>
                    <a:pt x="11430" y="0"/>
                    <a:pt x="25400" y="0"/>
                  </a:cubicBezTo>
                  <a:moveTo>
                    <a:pt x="25400" y="50800"/>
                  </a:moveTo>
                  <a:lnTo>
                    <a:pt x="25400" y="25400"/>
                  </a:lnTo>
                  <a:lnTo>
                    <a:pt x="50800" y="25400"/>
                  </a:lnTo>
                  <a:lnTo>
                    <a:pt x="50800" y="1380490"/>
                  </a:lnTo>
                  <a:lnTo>
                    <a:pt x="25400" y="1380490"/>
                  </a:lnTo>
                  <a:lnTo>
                    <a:pt x="25400" y="1355090"/>
                  </a:lnTo>
                  <a:lnTo>
                    <a:pt x="15108810" y="1355090"/>
                  </a:lnTo>
                  <a:lnTo>
                    <a:pt x="15108810" y="1380490"/>
                  </a:lnTo>
                  <a:lnTo>
                    <a:pt x="15083410" y="1380490"/>
                  </a:lnTo>
                  <a:lnTo>
                    <a:pt x="15083410" y="25400"/>
                  </a:lnTo>
                  <a:lnTo>
                    <a:pt x="15108810" y="25400"/>
                  </a:lnTo>
                  <a:lnTo>
                    <a:pt x="15108810" y="50800"/>
                  </a:lnTo>
                  <a:lnTo>
                    <a:pt x="25400" y="50800"/>
                  </a:lnTo>
                  <a:close/>
                </a:path>
              </a:pathLst>
            </a:custGeom>
            <a:solidFill>
              <a:srgbClr val="F2F2F2"/>
            </a:solidFill>
          </p:spPr>
        </p:sp>
      </p:grpSp>
      <p:grpSp>
        <p:nvGrpSpPr>
          <p:cNvPr name="Group 48" id="48"/>
          <p:cNvGrpSpPr/>
          <p:nvPr/>
        </p:nvGrpSpPr>
        <p:grpSpPr>
          <a:xfrm rot="0">
            <a:off x="4651674" y="7664286"/>
            <a:ext cx="11350650" cy="1054425"/>
            <a:chOff x="0" y="0"/>
            <a:chExt cx="15134200" cy="1405900"/>
          </a:xfrm>
        </p:grpSpPr>
        <p:sp>
          <p:nvSpPr>
            <p:cNvPr name="Freeform 49" id="49"/>
            <p:cNvSpPr/>
            <p:nvPr/>
          </p:nvSpPr>
          <p:spPr>
            <a:xfrm flipH="false" flipV="false" rot="0">
              <a:off x="0" y="0"/>
              <a:ext cx="15134200" cy="1405900"/>
            </a:xfrm>
            <a:custGeom>
              <a:avLst/>
              <a:gdLst/>
              <a:ahLst/>
              <a:cxnLst/>
              <a:rect r="r" b="b" t="t" l="l"/>
              <a:pathLst>
                <a:path h="1405900" w="15134200">
                  <a:moveTo>
                    <a:pt x="0" y="0"/>
                  </a:moveTo>
                  <a:lnTo>
                    <a:pt x="15134200" y="0"/>
                  </a:lnTo>
                  <a:lnTo>
                    <a:pt x="15134200" y="1405900"/>
                  </a:lnTo>
                  <a:lnTo>
                    <a:pt x="0" y="1405900"/>
                  </a:lnTo>
                  <a:close/>
                </a:path>
              </a:pathLst>
            </a:custGeom>
            <a:solidFill>
              <a:srgbClr val="000000">
                <a:alpha val="0"/>
              </a:srgbClr>
            </a:solidFill>
          </p:spPr>
        </p:sp>
        <p:sp>
          <p:nvSpPr>
            <p:cNvPr name="TextBox 50" id="50"/>
            <p:cNvSpPr txBox="true"/>
            <p:nvPr/>
          </p:nvSpPr>
          <p:spPr>
            <a:xfrm>
              <a:off x="0" y="-38100"/>
              <a:ext cx="15134200" cy="1444000"/>
            </a:xfrm>
            <a:prstGeom prst="rect">
              <a:avLst/>
            </a:prstGeom>
          </p:spPr>
          <p:txBody>
            <a:bodyPr anchor="ctr" rtlCol="false" tIns="0" lIns="0" bIns="0" rIns="0"/>
            <a:lstStyle/>
            <a:p>
              <a:pPr algn="l" marL="0" indent="0" lvl="0">
                <a:lnSpc>
                  <a:spcPts val="3402"/>
                </a:lnSpc>
              </a:pPr>
              <a:r>
                <a:rPr lang="en-US" sz="3150">
                  <a:solidFill>
                    <a:srgbClr val="F2F2F2"/>
                  </a:solidFill>
                  <a:latin typeface="Arial"/>
                  <a:ea typeface="Arial"/>
                  <a:cs typeface="Arial"/>
                  <a:sym typeface="Arial"/>
                </a:rPr>
                <a:t>No ignore las ventanas emergentes de actualización</a:t>
              </a:r>
            </a:p>
          </p:txBody>
        </p:sp>
      </p:grpSp>
      <p:grpSp>
        <p:nvGrpSpPr>
          <p:cNvPr name="Group 51" id="51"/>
          <p:cNvGrpSpPr/>
          <p:nvPr/>
        </p:nvGrpSpPr>
        <p:grpSpPr>
          <a:xfrm rot="0">
            <a:off x="3119649" y="7537245"/>
            <a:ext cx="1308506" cy="1308505"/>
            <a:chOff x="0" y="0"/>
            <a:chExt cx="1744674" cy="1744674"/>
          </a:xfrm>
        </p:grpSpPr>
        <p:sp>
          <p:nvSpPr>
            <p:cNvPr name="Freeform 52" id="52"/>
            <p:cNvSpPr/>
            <p:nvPr/>
          </p:nvSpPr>
          <p:spPr>
            <a:xfrm flipH="false" flipV="false" rot="0">
              <a:off x="25400" y="25400"/>
              <a:ext cx="1693926" cy="1693926"/>
            </a:xfrm>
            <a:custGeom>
              <a:avLst/>
              <a:gdLst/>
              <a:ahLst/>
              <a:cxnLst/>
              <a:rect r="r" b="b" t="t" l="l"/>
              <a:pathLst>
                <a:path h="1693926" w="1693926">
                  <a:moveTo>
                    <a:pt x="0" y="846963"/>
                  </a:moveTo>
                  <a:cubicBezTo>
                    <a:pt x="0" y="379222"/>
                    <a:pt x="379222" y="0"/>
                    <a:pt x="846963" y="0"/>
                  </a:cubicBezTo>
                  <a:cubicBezTo>
                    <a:pt x="1314704" y="0"/>
                    <a:pt x="1693926" y="379222"/>
                    <a:pt x="1693926" y="846963"/>
                  </a:cubicBezTo>
                  <a:cubicBezTo>
                    <a:pt x="1693926" y="1314704"/>
                    <a:pt x="1314704" y="1693926"/>
                    <a:pt x="846963" y="1693926"/>
                  </a:cubicBezTo>
                  <a:cubicBezTo>
                    <a:pt x="379222" y="1693926"/>
                    <a:pt x="0" y="1314704"/>
                    <a:pt x="0" y="846963"/>
                  </a:cubicBezTo>
                  <a:close/>
                </a:path>
              </a:pathLst>
            </a:custGeom>
            <a:solidFill>
              <a:srgbClr val="F2F2F2"/>
            </a:solidFill>
          </p:spPr>
        </p:sp>
        <p:sp>
          <p:nvSpPr>
            <p:cNvPr name="Freeform 53" id="53"/>
            <p:cNvSpPr/>
            <p:nvPr/>
          </p:nvSpPr>
          <p:spPr>
            <a:xfrm flipH="false" flipV="false" rot="0">
              <a:off x="0" y="0"/>
              <a:ext cx="1744726" cy="1744726"/>
            </a:xfrm>
            <a:custGeom>
              <a:avLst/>
              <a:gdLst/>
              <a:ahLst/>
              <a:cxnLst/>
              <a:rect r="r" b="b" t="t" l="l"/>
              <a:pathLst>
                <a:path h="1744726" w="1744726">
                  <a:moveTo>
                    <a:pt x="0" y="872363"/>
                  </a:moveTo>
                  <a:cubicBezTo>
                    <a:pt x="0" y="390525"/>
                    <a:pt x="390525" y="0"/>
                    <a:pt x="872363" y="0"/>
                  </a:cubicBezTo>
                  <a:lnTo>
                    <a:pt x="872363" y="25400"/>
                  </a:lnTo>
                  <a:lnTo>
                    <a:pt x="872363" y="0"/>
                  </a:lnTo>
                  <a:cubicBezTo>
                    <a:pt x="1354201" y="0"/>
                    <a:pt x="1744726" y="390525"/>
                    <a:pt x="1744726" y="872363"/>
                  </a:cubicBezTo>
                  <a:lnTo>
                    <a:pt x="1719326" y="872363"/>
                  </a:lnTo>
                  <a:lnTo>
                    <a:pt x="1744726" y="872363"/>
                  </a:lnTo>
                  <a:cubicBezTo>
                    <a:pt x="1744726" y="1354201"/>
                    <a:pt x="1354201" y="1744726"/>
                    <a:pt x="872363" y="1744726"/>
                  </a:cubicBezTo>
                  <a:lnTo>
                    <a:pt x="872363" y="1719326"/>
                  </a:lnTo>
                  <a:lnTo>
                    <a:pt x="872363" y="1744726"/>
                  </a:lnTo>
                  <a:cubicBezTo>
                    <a:pt x="390525" y="1744726"/>
                    <a:pt x="0" y="1354074"/>
                    <a:pt x="0" y="872363"/>
                  </a:cubicBezTo>
                  <a:lnTo>
                    <a:pt x="25400" y="872363"/>
                  </a:lnTo>
                  <a:lnTo>
                    <a:pt x="46990" y="885825"/>
                  </a:lnTo>
                  <a:cubicBezTo>
                    <a:pt x="41021" y="895477"/>
                    <a:pt x="29337" y="899922"/>
                    <a:pt x="18415" y="896747"/>
                  </a:cubicBezTo>
                  <a:cubicBezTo>
                    <a:pt x="7493" y="893572"/>
                    <a:pt x="0" y="883666"/>
                    <a:pt x="0" y="872363"/>
                  </a:cubicBezTo>
                  <a:moveTo>
                    <a:pt x="50800" y="872363"/>
                  </a:moveTo>
                  <a:lnTo>
                    <a:pt x="25400" y="872363"/>
                  </a:lnTo>
                  <a:lnTo>
                    <a:pt x="3810" y="858901"/>
                  </a:lnTo>
                  <a:cubicBezTo>
                    <a:pt x="9779" y="849249"/>
                    <a:pt x="21463" y="844804"/>
                    <a:pt x="32385" y="847979"/>
                  </a:cubicBezTo>
                  <a:cubicBezTo>
                    <a:pt x="43307" y="851154"/>
                    <a:pt x="50800" y="861060"/>
                    <a:pt x="50800" y="872363"/>
                  </a:cubicBezTo>
                  <a:cubicBezTo>
                    <a:pt x="50800" y="1326134"/>
                    <a:pt x="418592" y="1693926"/>
                    <a:pt x="872363" y="1693926"/>
                  </a:cubicBezTo>
                  <a:cubicBezTo>
                    <a:pt x="1326134" y="1693926"/>
                    <a:pt x="1693926" y="1326134"/>
                    <a:pt x="1693926" y="872363"/>
                  </a:cubicBezTo>
                  <a:cubicBezTo>
                    <a:pt x="1693926" y="418592"/>
                    <a:pt x="1326007" y="50800"/>
                    <a:pt x="872363" y="50800"/>
                  </a:cubicBezTo>
                  <a:lnTo>
                    <a:pt x="872363" y="25400"/>
                  </a:lnTo>
                  <a:lnTo>
                    <a:pt x="872363" y="50800"/>
                  </a:lnTo>
                  <a:cubicBezTo>
                    <a:pt x="418592" y="50800"/>
                    <a:pt x="50800" y="418592"/>
                    <a:pt x="50800" y="872363"/>
                  </a:cubicBezTo>
                  <a:close/>
                </a:path>
              </a:pathLst>
            </a:custGeom>
            <a:solidFill>
              <a:srgbClr val="70C573"/>
            </a:solidFill>
          </p:spPr>
        </p:sp>
      </p:grpSp>
    </p:spTree>
  </p:cSld>
  <p:clrMapOvr>
    <a:masterClrMapping/>
  </p:clrMapOvr>
</p:sld>
</file>

<file path=ppt/slides/slide11.xml><?xml version="1.0" encoding="utf-8"?>
<p:sld xmlns:p="http://schemas.openxmlformats.org/presentationml/2006/main" xmlns:a="http://schemas.openxmlformats.org/drawingml/2006/main" xmlns:r="http://schemas.openxmlformats.org/officeDocument/2006/relationships">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750" cy="1148924"/>
            <a:chOff x="0" y="0"/>
            <a:chExt cx="23889000" cy="1531899"/>
          </a:xfrm>
        </p:grpSpPr>
        <p:sp>
          <p:nvSpPr>
            <p:cNvPr name="Freeform 5" id="5"/>
            <p:cNvSpPr/>
            <p:nvPr/>
          </p:nvSpPr>
          <p:spPr>
            <a:xfrm flipH="false" flipV="false" rot="0">
              <a:off x="0" y="0"/>
              <a:ext cx="23889001" cy="1531899"/>
            </a:xfrm>
            <a:custGeom>
              <a:avLst/>
              <a:gdLst/>
              <a:ahLst/>
              <a:cxnLst/>
              <a:rect r="r" b="b" t="t" l="l"/>
              <a:pathLst>
                <a:path h="1531899" w="23889001">
                  <a:moveTo>
                    <a:pt x="0" y="0"/>
                  </a:moveTo>
                  <a:lnTo>
                    <a:pt x="23889001" y="0"/>
                  </a:lnTo>
                  <a:lnTo>
                    <a:pt x="23889001" y="1531899"/>
                  </a:lnTo>
                  <a:lnTo>
                    <a:pt x="0" y="1531899"/>
                  </a:lnTo>
                  <a:close/>
                </a:path>
              </a:pathLst>
            </a:custGeom>
            <a:solidFill>
              <a:srgbClr val="000000">
                <a:alpha val="0"/>
              </a:srgbClr>
            </a:solidFill>
          </p:spPr>
        </p:sp>
        <p:sp>
          <p:nvSpPr>
            <p:cNvPr name="TextBox 6" id="6"/>
            <p:cNvSpPr txBox="true"/>
            <p:nvPr/>
          </p:nvSpPr>
          <p:spPr>
            <a:xfrm>
              <a:off x="0" y="-57150"/>
              <a:ext cx="23889000"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Privacidad y huella digital </a:t>
              </a:r>
            </a:p>
          </p:txBody>
        </p:sp>
      </p:grpSp>
      <p:sp>
        <p:nvSpPr>
          <p:cNvPr name="TextBox 7" id="7"/>
          <p:cNvSpPr txBox="true"/>
          <p:nvPr/>
        </p:nvSpPr>
        <p:spPr>
          <a:xfrm rot="0">
            <a:off x="352786" y="1689700"/>
            <a:ext cx="6490220" cy="4710303"/>
          </a:xfrm>
          <a:prstGeom prst="rect">
            <a:avLst/>
          </a:prstGeom>
        </p:spPr>
        <p:txBody>
          <a:bodyPr anchor="t" rtlCol="false" tIns="0" lIns="0" bIns="0" rIns="0">
            <a:spAutoFit/>
          </a:bodyPr>
          <a:lstStyle/>
          <a:p>
            <a:pPr algn="just" marL="0" indent="0" lvl="0">
              <a:lnSpc>
                <a:spcPts val="3726"/>
              </a:lnSpc>
            </a:pPr>
            <a:r>
              <a:rPr lang="en-US" b="true" sz="2700">
                <a:solidFill>
                  <a:srgbClr val="616161"/>
                </a:solidFill>
                <a:latin typeface="Calibri (MS) Bold"/>
                <a:ea typeface="Calibri (MS) Bold"/>
                <a:cs typeface="Calibri (MS) Bold"/>
                <a:sym typeface="Calibri (MS) Bold"/>
              </a:rPr>
              <a:t>¿Qué rastro estás dejando atrás?</a:t>
            </a:r>
          </a:p>
          <a:p>
            <a:pPr algn="just" marL="660082" indent="-330041" lvl="1">
              <a:lnSpc>
                <a:spcPts val="3726"/>
              </a:lnSpc>
              <a:buFont typeface="Arial"/>
              <a:buChar char="•"/>
            </a:pPr>
            <a:r>
              <a:rPr lang="en-US" sz="2700">
                <a:solidFill>
                  <a:srgbClr val="616161"/>
                </a:solidFill>
                <a:latin typeface="Calibri (MS)"/>
                <a:ea typeface="Calibri (MS)"/>
                <a:cs typeface="Calibri (MS)"/>
                <a:sym typeface="Calibri (MS)"/>
              </a:rPr>
              <a:t>Cada me gusta, publicación y comentario es permanente.</a:t>
            </a:r>
          </a:p>
          <a:p>
            <a:pPr algn="just" marL="660082" indent="-330041" lvl="1">
              <a:lnSpc>
                <a:spcPts val="3726"/>
              </a:lnSpc>
              <a:buFont typeface="Arial"/>
              <a:buChar char="•"/>
            </a:pPr>
            <a:r>
              <a:rPr lang="en-US" sz="2700">
                <a:solidFill>
                  <a:srgbClr val="616161"/>
                </a:solidFill>
                <a:latin typeface="Calibri (MS)"/>
                <a:ea typeface="Calibri (MS)"/>
                <a:cs typeface="Calibri (MS)"/>
                <a:sym typeface="Calibri (MS)"/>
              </a:rPr>
              <a:t>Los empleadores y las escuelas pueden verificar su perfil</a:t>
            </a:r>
          </a:p>
          <a:p>
            <a:pPr algn="just" marL="660082" indent="-330041" lvl="1">
              <a:lnSpc>
                <a:spcPts val="3726"/>
              </a:lnSpc>
              <a:buFont typeface="Arial"/>
              <a:buChar char="•"/>
            </a:pPr>
            <a:r>
              <a:rPr lang="en-US" sz="2700">
                <a:solidFill>
                  <a:srgbClr val="616161"/>
                </a:solidFill>
                <a:latin typeface="Calibri (MS)"/>
                <a:ea typeface="Calibri (MS)"/>
                <a:cs typeface="Calibri (MS)"/>
                <a:sym typeface="Calibri (MS)"/>
              </a:rPr>
              <a:t>Privado ≠ Invisible</a:t>
            </a:r>
          </a:p>
          <a:p>
            <a:pPr algn="just" marL="660082" indent="-330041" lvl="1">
              <a:lnSpc>
                <a:spcPts val="3726"/>
              </a:lnSpc>
              <a:buFont typeface="Arial"/>
              <a:buChar char="•"/>
            </a:pPr>
            <a:r>
              <a:rPr lang="en-US" b="true" sz="2700">
                <a:solidFill>
                  <a:srgbClr val="616161"/>
                </a:solidFill>
                <a:latin typeface="Calibri (MS) Bold"/>
                <a:ea typeface="Calibri (MS) Bold"/>
                <a:cs typeface="Calibri (MS) Bold"/>
                <a:sym typeface="Calibri (MS) Bold"/>
              </a:rPr>
              <a:t>Eliminado ≠ Desaparecido</a:t>
            </a:r>
          </a:p>
          <a:p>
            <a:pPr algn="just" marL="660082" indent="-330041" lvl="1">
              <a:lnSpc>
                <a:spcPts val="3726"/>
              </a:lnSpc>
            </a:pPr>
            <a:r>
              <a:rPr lang="en-US" sz="2700">
                <a:solidFill>
                  <a:srgbClr val="616161"/>
                </a:solidFill>
                <a:latin typeface="Calibri (MS)"/>
                <a:ea typeface="Calibri (MS)"/>
                <a:cs typeface="Calibri (MS)"/>
                <a:sym typeface="Calibri (MS)"/>
              </a:rPr>
              <a:t>¿Qué es lo que no querrías que alguien encontrara sobre ti en Internet dentro de 10 años?</a:t>
            </a:r>
          </a:p>
        </p:txBody>
      </p:sp>
      <p:grpSp>
        <p:nvGrpSpPr>
          <p:cNvPr name="Group 8" id="8"/>
          <p:cNvGrpSpPr>
            <a:grpSpLocks noChangeAspect="true"/>
          </p:cNvGrpSpPr>
          <p:nvPr/>
        </p:nvGrpSpPr>
        <p:grpSpPr>
          <a:xfrm rot="0">
            <a:off x="7891804" y="1970505"/>
            <a:ext cx="9901509" cy="6596880"/>
            <a:chOff x="0" y="0"/>
            <a:chExt cx="13202012" cy="8795840"/>
          </a:xfrm>
        </p:grpSpPr>
        <p:sp>
          <p:nvSpPr>
            <p:cNvPr name="Freeform 9" id="9"/>
            <p:cNvSpPr/>
            <p:nvPr/>
          </p:nvSpPr>
          <p:spPr>
            <a:xfrm flipH="false" flipV="false" rot="0">
              <a:off x="0" y="0"/>
              <a:ext cx="13202031" cy="8795893"/>
            </a:xfrm>
            <a:custGeom>
              <a:avLst/>
              <a:gdLst/>
              <a:ahLst/>
              <a:cxnLst/>
              <a:rect r="r" b="b" t="t" l="l"/>
              <a:pathLst>
                <a:path h="8795893" w="13202031">
                  <a:moveTo>
                    <a:pt x="0" y="0"/>
                  </a:moveTo>
                  <a:lnTo>
                    <a:pt x="13202031" y="0"/>
                  </a:lnTo>
                  <a:lnTo>
                    <a:pt x="13202031" y="8795893"/>
                  </a:lnTo>
                  <a:lnTo>
                    <a:pt x="0" y="8795893"/>
                  </a:lnTo>
                  <a:lnTo>
                    <a:pt x="0" y="0"/>
                  </a:lnTo>
                  <a:close/>
                </a:path>
              </a:pathLst>
            </a:custGeom>
            <a:blipFill>
              <a:blip r:embed="rId3"/>
              <a:stretch>
                <a:fillRect l="0" t="0" r="0" b="0"/>
              </a:stretch>
            </a:blipFill>
          </p:spPr>
        </p:sp>
      </p:grpSp>
    </p:spTree>
  </p:cSld>
  <p:clrMapOvr>
    <a:masterClrMapping/>
  </p:clrMapOvr>
</p:sld>
</file>

<file path=ppt/slides/slide12.xml><?xml version="1.0" encoding="utf-8"?>
<p:sld xmlns:p="http://schemas.openxmlformats.org/presentationml/2006/main" xmlns:a="http://schemas.openxmlformats.org/drawingml/2006/main">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750" cy="1148924"/>
            <a:chOff x="0" y="0"/>
            <a:chExt cx="23889000" cy="1531899"/>
          </a:xfrm>
        </p:grpSpPr>
        <p:sp>
          <p:nvSpPr>
            <p:cNvPr name="Freeform 5" id="5"/>
            <p:cNvSpPr/>
            <p:nvPr/>
          </p:nvSpPr>
          <p:spPr>
            <a:xfrm flipH="false" flipV="false" rot="0">
              <a:off x="0" y="0"/>
              <a:ext cx="23889001" cy="1531899"/>
            </a:xfrm>
            <a:custGeom>
              <a:avLst/>
              <a:gdLst/>
              <a:ahLst/>
              <a:cxnLst/>
              <a:rect r="r" b="b" t="t" l="l"/>
              <a:pathLst>
                <a:path h="1531899" w="23889001">
                  <a:moveTo>
                    <a:pt x="0" y="0"/>
                  </a:moveTo>
                  <a:lnTo>
                    <a:pt x="23889001" y="0"/>
                  </a:lnTo>
                  <a:lnTo>
                    <a:pt x="23889001" y="1531899"/>
                  </a:lnTo>
                  <a:lnTo>
                    <a:pt x="0" y="1531899"/>
                  </a:lnTo>
                  <a:close/>
                </a:path>
              </a:pathLst>
            </a:custGeom>
            <a:solidFill>
              <a:srgbClr val="000000">
                <a:alpha val="0"/>
              </a:srgbClr>
            </a:solidFill>
          </p:spPr>
        </p:sp>
        <p:sp>
          <p:nvSpPr>
            <p:cNvPr name="TextBox 6" id="6"/>
            <p:cNvSpPr txBox="true"/>
            <p:nvPr/>
          </p:nvSpPr>
          <p:spPr>
            <a:xfrm>
              <a:off x="0" y="-57150"/>
              <a:ext cx="23889000"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Herramientas de software esenciales para la vida cotidiana</a:t>
              </a:r>
            </a:p>
          </p:txBody>
        </p:sp>
      </p:grpSp>
      <p:grpSp>
        <p:nvGrpSpPr>
          <p:cNvPr name="Group 7" id="7"/>
          <p:cNvGrpSpPr/>
          <p:nvPr/>
        </p:nvGrpSpPr>
        <p:grpSpPr>
          <a:xfrm rot="0">
            <a:off x="4244166" y="1761984"/>
            <a:ext cx="8411003" cy="7162232"/>
            <a:chOff x="0" y="0"/>
            <a:chExt cx="11214670" cy="9549642"/>
          </a:xfrm>
        </p:grpSpPr>
        <p:sp>
          <p:nvSpPr>
            <p:cNvPr name="Freeform 8" id="8"/>
            <p:cNvSpPr/>
            <p:nvPr/>
          </p:nvSpPr>
          <p:spPr>
            <a:xfrm flipH="false" flipV="false" rot="0">
              <a:off x="25400" y="25400"/>
              <a:ext cx="11163808" cy="9498838"/>
            </a:xfrm>
            <a:custGeom>
              <a:avLst/>
              <a:gdLst/>
              <a:ahLst/>
              <a:cxnLst/>
              <a:rect r="r" b="b" t="t" l="l"/>
              <a:pathLst>
                <a:path h="9498838" w="11163808">
                  <a:moveTo>
                    <a:pt x="0" y="4749419"/>
                  </a:moveTo>
                  <a:cubicBezTo>
                    <a:pt x="0" y="2126361"/>
                    <a:pt x="2499106" y="0"/>
                    <a:pt x="5581904" y="0"/>
                  </a:cubicBezTo>
                  <a:cubicBezTo>
                    <a:pt x="8664702" y="0"/>
                    <a:pt x="11163808" y="2126361"/>
                    <a:pt x="11163808" y="4749419"/>
                  </a:cubicBezTo>
                  <a:cubicBezTo>
                    <a:pt x="11163808" y="7372477"/>
                    <a:pt x="8664702" y="9498838"/>
                    <a:pt x="5581904" y="9498838"/>
                  </a:cubicBezTo>
                  <a:cubicBezTo>
                    <a:pt x="2499106" y="9498838"/>
                    <a:pt x="0" y="7372477"/>
                    <a:pt x="0" y="4749419"/>
                  </a:cubicBezTo>
                  <a:close/>
                </a:path>
              </a:pathLst>
            </a:custGeom>
            <a:solidFill>
              <a:srgbClr val="70C573"/>
            </a:solidFill>
          </p:spPr>
        </p:sp>
        <p:sp>
          <p:nvSpPr>
            <p:cNvPr name="Freeform 9" id="9"/>
            <p:cNvSpPr/>
            <p:nvPr/>
          </p:nvSpPr>
          <p:spPr>
            <a:xfrm flipH="false" flipV="false" rot="0">
              <a:off x="25400" y="25400"/>
              <a:ext cx="11163808" cy="9498838"/>
            </a:xfrm>
            <a:custGeom>
              <a:avLst/>
              <a:gdLst/>
              <a:ahLst/>
              <a:cxnLst/>
              <a:rect r="r" b="b" t="t" l="l"/>
              <a:pathLst>
                <a:path h="9498838" w="11163808">
                  <a:moveTo>
                    <a:pt x="5581904" y="0"/>
                  </a:moveTo>
                  <a:lnTo>
                    <a:pt x="5581904" y="9498838"/>
                  </a:lnTo>
                  <a:moveTo>
                    <a:pt x="0" y="4749419"/>
                  </a:moveTo>
                  <a:lnTo>
                    <a:pt x="11163808" y="4749419"/>
                  </a:lnTo>
                </a:path>
              </a:pathLst>
            </a:custGeom>
            <a:solidFill>
              <a:srgbClr val="000000">
                <a:alpha val="0"/>
              </a:srgbClr>
            </a:solidFill>
          </p:spPr>
        </p:sp>
        <p:sp>
          <p:nvSpPr>
            <p:cNvPr name="Freeform 10" id="10"/>
            <p:cNvSpPr/>
            <p:nvPr/>
          </p:nvSpPr>
          <p:spPr>
            <a:xfrm flipH="false" flipV="false" rot="0">
              <a:off x="25400" y="25400"/>
              <a:ext cx="11163808" cy="9498838"/>
            </a:xfrm>
            <a:custGeom>
              <a:avLst/>
              <a:gdLst/>
              <a:ahLst/>
              <a:cxnLst/>
              <a:rect r="r" b="b" t="t" l="l"/>
              <a:pathLst>
                <a:path h="9498838" w="11163808">
                  <a:moveTo>
                    <a:pt x="0" y="4749419"/>
                  </a:moveTo>
                  <a:cubicBezTo>
                    <a:pt x="0" y="2126361"/>
                    <a:pt x="2499106" y="0"/>
                    <a:pt x="5581904" y="0"/>
                  </a:cubicBezTo>
                  <a:cubicBezTo>
                    <a:pt x="8664702" y="0"/>
                    <a:pt x="11163808" y="2126361"/>
                    <a:pt x="11163808" y="4749419"/>
                  </a:cubicBezTo>
                  <a:cubicBezTo>
                    <a:pt x="11163808" y="7372477"/>
                    <a:pt x="8664702" y="9498838"/>
                    <a:pt x="5581904" y="9498838"/>
                  </a:cubicBezTo>
                  <a:cubicBezTo>
                    <a:pt x="2499106" y="9498838"/>
                    <a:pt x="0" y="7372477"/>
                    <a:pt x="0" y="4749419"/>
                  </a:cubicBezTo>
                  <a:close/>
                </a:path>
              </a:pathLst>
            </a:custGeom>
            <a:solidFill>
              <a:srgbClr val="000000">
                <a:alpha val="0"/>
              </a:srgbClr>
            </a:solidFill>
          </p:spPr>
        </p:sp>
        <p:sp>
          <p:nvSpPr>
            <p:cNvPr name="Freeform 11" id="11"/>
            <p:cNvSpPr/>
            <p:nvPr/>
          </p:nvSpPr>
          <p:spPr>
            <a:xfrm flipH="false" flipV="false" rot="0">
              <a:off x="0" y="0"/>
              <a:ext cx="11214608" cy="9549638"/>
            </a:xfrm>
            <a:custGeom>
              <a:avLst/>
              <a:gdLst/>
              <a:ahLst/>
              <a:cxnLst/>
              <a:rect r="r" b="b" t="t" l="l"/>
              <a:pathLst>
                <a:path h="9549638" w="11214608">
                  <a:moveTo>
                    <a:pt x="0" y="4774819"/>
                  </a:moveTo>
                  <a:cubicBezTo>
                    <a:pt x="0" y="2134108"/>
                    <a:pt x="2514473" y="0"/>
                    <a:pt x="5607304" y="0"/>
                  </a:cubicBezTo>
                  <a:cubicBezTo>
                    <a:pt x="8700135" y="0"/>
                    <a:pt x="11214608" y="2134108"/>
                    <a:pt x="11214608" y="4774819"/>
                  </a:cubicBezTo>
                  <a:lnTo>
                    <a:pt x="11189208" y="4774819"/>
                  </a:lnTo>
                  <a:lnTo>
                    <a:pt x="11214608" y="4774819"/>
                  </a:lnTo>
                  <a:cubicBezTo>
                    <a:pt x="11214608" y="7415530"/>
                    <a:pt x="8700135" y="9549638"/>
                    <a:pt x="5607304" y="9549638"/>
                  </a:cubicBezTo>
                  <a:lnTo>
                    <a:pt x="5607304" y="9524238"/>
                  </a:lnTo>
                  <a:lnTo>
                    <a:pt x="5607304" y="9549638"/>
                  </a:lnTo>
                  <a:cubicBezTo>
                    <a:pt x="2514473" y="9549638"/>
                    <a:pt x="0" y="7415530"/>
                    <a:pt x="0" y="4774819"/>
                  </a:cubicBezTo>
                  <a:lnTo>
                    <a:pt x="25400" y="4774819"/>
                  </a:lnTo>
                  <a:lnTo>
                    <a:pt x="50800" y="4774819"/>
                  </a:lnTo>
                  <a:lnTo>
                    <a:pt x="25400" y="4774819"/>
                  </a:lnTo>
                  <a:lnTo>
                    <a:pt x="0" y="4774819"/>
                  </a:lnTo>
                  <a:moveTo>
                    <a:pt x="50800" y="4774819"/>
                  </a:moveTo>
                  <a:cubicBezTo>
                    <a:pt x="50800" y="4788789"/>
                    <a:pt x="39370" y="4800219"/>
                    <a:pt x="25400" y="4800219"/>
                  </a:cubicBezTo>
                  <a:cubicBezTo>
                    <a:pt x="11430" y="4800219"/>
                    <a:pt x="0" y="4788789"/>
                    <a:pt x="0" y="4774819"/>
                  </a:cubicBezTo>
                  <a:cubicBezTo>
                    <a:pt x="0" y="4760849"/>
                    <a:pt x="11430" y="4749419"/>
                    <a:pt x="25400" y="4749419"/>
                  </a:cubicBezTo>
                  <a:cubicBezTo>
                    <a:pt x="39370" y="4749419"/>
                    <a:pt x="50800" y="4760849"/>
                    <a:pt x="50800" y="4774819"/>
                  </a:cubicBezTo>
                  <a:cubicBezTo>
                    <a:pt x="50800" y="7380097"/>
                    <a:pt x="2534539" y="9498838"/>
                    <a:pt x="5607304" y="9498838"/>
                  </a:cubicBezTo>
                  <a:cubicBezTo>
                    <a:pt x="8680069" y="9498838"/>
                    <a:pt x="11163808" y="7380097"/>
                    <a:pt x="11163808" y="4774819"/>
                  </a:cubicBezTo>
                  <a:cubicBezTo>
                    <a:pt x="11163808" y="2169541"/>
                    <a:pt x="8680069" y="50800"/>
                    <a:pt x="5607304" y="50800"/>
                  </a:cubicBezTo>
                  <a:lnTo>
                    <a:pt x="5607304" y="25400"/>
                  </a:lnTo>
                  <a:lnTo>
                    <a:pt x="5607304" y="50800"/>
                  </a:lnTo>
                  <a:cubicBezTo>
                    <a:pt x="2534539" y="50800"/>
                    <a:pt x="50800" y="2169541"/>
                    <a:pt x="50800" y="4774819"/>
                  </a:cubicBezTo>
                  <a:close/>
                </a:path>
              </a:pathLst>
            </a:custGeom>
            <a:solidFill>
              <a:srgbClr val="2B522D"/>
            </a:solidFill>
          </p:spPr>
        </p:sp>
        <p:sp>
          <p:nvSpPr>
            <p:cNvPr name="Freeform 12" id="12"/>
            <p:cNvSpPr/>
            <p:nvPr/>
          </p:nvSpPr>
          <p:spPr>
            <a:xfrm flipH="false" flipV="false" rot="0">
              <a:off x="25400" y="25400"/>
              <a:ext cx="11163808" cy="9498838"/>
            </a:xfrm>
            <a:custGeom>
              <a:avLst/>
              <a:gdLst/>
              <a:ahLst/>
              <a:cxnLst/>
              <a:rect r="r" b="b" t="t" l="l"/>
              <a:pathLst>
                <a:path h="9498838" w="11163808">
                  <a:moveTo>
                    <a:pt x="5607304" y="0"/>
                  </a:moveTo>
                  <a:lnTo>
                    <a:pt x="5607304" y="9498838"/>
                  </a:lnTo>
                  <a:lnTo>
                    <a:pt x="5556504" y="9498838"/>
                  </a:lnTo>
                  <a:lnTo>
                    <a:pt x="5556504" y="0"/>
                  </a:lnTo>
                  <a:close/>
                  <a:moveTo>
                    <a:pt x="0" y="4724019"/>
                  </a:moveTo>
                  <a:lnTo>
                    <a:pt x="11163808" y="4724019"/>
                  </a:lnTo>
                  <a:lnTo>
                    <a:pt x="11163808" y="4774819"/>
                  </a:lnTo>
                  <a:lnTo>
                    <a:pt x="0" y="4774819"/>
                  </a:lnTo>
                  <a:close/>
                </a:path>
              </a:pathLst>
            </a:custGeom>
            <a:solidFill>
              <a:srgbClr val="2B522D"/>
            </a:solidFill>
          </p:spPr>
        </p:sp>
        <p:sp>
          <p:nvSpPr>
            <p:cNvPr name="Freeform 13" id="13"/>
            <p:cNvSpPr/>
            <p:nvPr/>
          </p:nvSpPr>
          <p:spPr>
            <a:xfrm flipH="false" flipV="false" rot="0">
              <a:off x="0" y="0"/>
              <a:ext cx="11214608" cy="9549638"/>
            </a:xfrm>
            <a:custGeom>
              <a:avLst/>
              <a:gdLst/>
              <a:ahLst/>
              <a:cxnLst/>
              <a:rect r="r" b="b" t="t" l="l"/>
              <a:pathLst>
                <a:path h="9549638" w="11214608">
                  <a:moveTo>
                    <a:pt x="0" y="4774819"/>
                  </a:moveTo>
                  <a:cubicBezTo>
                    <a:pt x="0" y="2134108"/>
                    <a:pt x="2514473" y="0"/>
                    <a:pt x="5607304" y="0"/>
                  </a:cubicBezTo>
                  <a:cubicBezTo>
                    <a:pt x="8700135" y="0"/>
                    <a:pt x="11214608" y="2134108"/>
                    <a:pt x="11214608" y="4774819"/>
                  </a:cubicBezTo>
                  <a:lnTo>
                    <a:pt x="11189208" y="4774819"/>
                  </a:lnTo>
                  <a:lnTo>
                    <a:pt x="11214608" y="4774819"/>
                  </a:lnTo>
                  <a:cubicBezTo>
                    <a:pt x="11214608" y="7415530"/>
                    <a:pt x="8700135" y="9549638"/>
                    <a:pt x="5607304" y="9549638"/>
                  </a:cubicBezTo>
                  <a:lnTo>
                    <a:pt x="5607304" y="9524238"/>
                  </a:lnTo>
                  <a:lnTo>
                    <a:pt x="5607304" y="9549638"/>
                  </a:lnTo>
                  <a:cubicBezTo>
                    <a:pt x="2514473" y="9549638"/>
                    <a:pt x="0" y="7415530"/>
                    <a:pt x="0" y="4774819"/>
                  </a:cubicBezTo>
                  <a:lnTo>
                    <a:pt x="25400" y="4774819"/>
                  </a:lnTo>
                  <a:lnTo>
                    <a:pt x="50800" y="4774819"/>
                  </a:lnTo>
                  <a:lnTo>
                    <a:pt x="25400" y="4774819"/>
                  </a:lnTo>
                  <a:lnTo>
                    <a:pt x="0" y="4774819"/>
                  </a:lnTo>
                  <a:moveTo>
                    <a:pt x="50800" y="4774819"/>
                  </a:moveTo>
                  <a:cubicBezTo>
                    <a:pt x="50800" y="4788789"/>
                    <a:pt x="39370" y="4800219"/>
                    <a:pt x="25400" y="4800219"/>
                  </a:cubicBezTo>
                  <a:cubicBezTo>
                    <a:pt x="11430" y="4800219"/>
                    <a:pt x="0" y="4788789"/>
                    <a:pt x="0" y="4774819"/>
                  </a:cubicBezTo>
                  <a:cubicBezTo>
                    <a:pt x="0" y="4760849"/>
                    <a:pt x="11430" y="4749419"/>
                    <a:pt x="25400" y="4749419"/>
                  </a:cubicBezTo>
                  <a:cubicBezTo>
                    <a:pt x="39370" y="4749419"/>
                    <a:pt x="50800" y="4760849"/>
                    <a:pt x="50800" y="4774819"/>
                  </a:cubicBezTo>
                  <a:cubicBezTo>
                    <a:pt x="50800" y="7380097"/>
                    <a:pt x="2534539" y="9498838"/>
                    <a:pt x="5607304" y="9498838"/>
                  </a:cubicBezTo>
                  <a:cubicBezTo>
                    <a:pt x="8680069" y="9498838"/>
                    <a:pt x="11163808" y="7380097"/>
                    <a:pt x="11163808" y="4774819"/>
                  </a:cubicBezTo>
                  <a:cubicBezTo>
                    <a:pt x="11163808" y="2169541"/>
                    <a:pt x="8680069" y="50800"/>
                    <a:pt x="5607304" y="50800"/>
                  </a:cubicBezTo>
                  <a:lnTo>
                    <a:pt x="5607304" y="25400"/>
                  </a:lnTo>
                  <a:lnTo>
                    <a:pt x="5607304" y="50800"/>
                  </a:lnTo>
                  <a:cubicBezTo>
                    <a:pt x="2534539" y="50800"/>
                    <a:pt x="50800" y="2169541"/>
                    <a:pt x="50800" y="4774819"/>
                  </a:cubicBezTo>
                  <a:close/>
                </a:path>
              </a:pathLst>
            </a:custGeom>
            <a:solidFill>
              <a:srgbClr val="2B522D"/>
            </a:solidFill>
          </p:spPr>
        </p:sp>
      </p:grpSp>
      <p:sp>
        <p:nvSpPr>
          <p:cNvPr name="TextBox 14" id="14"/>
          <p:cNvSpPr txBox="true"/>
          <p:nvPr/>
        </p:nvSpPr>
        <p:spPr>
          <a:xfrm rot="0">
            <a:off x="5669963" y="2905068"/>
            <a:ext cx="2529614" cy="2247900"/>
          </a:xfrm>
          <a:prstGeom prst="rect">
            <a:avLst/>
          </a:prstGeom>
        </p:spPr>
        <p:txBody>
          <a:bodyPr anchor="t" rtlCol="false" tIns="0" lIns="0" bIns="0" rIns="0">
            <a:spAutoFit/>
          </a:bodyPr>
          <a:lstStyle/>
          <a:p>
            <a:pPr algn="l" marL="0" indent="0" lvl="0">
              <a:lnSpc>
                <a:spcPts val="2520"/>
              </a:lnSpc>
            </a:pPr>
            <a:r>
              <a:rPr lang="en-US" sz="2100">
                <a:solidFill>
                  <a:srgbClr val="000000"/>
                </a:solidFill>
                <a:latin typeface="Arial"/>
                <a:ea typeface="Arial"/>
                <a:cs typeface="Arial"/>
                <a:sym typeface="Arial"/>
              </a:rPr>
              <a:t>Editores de documentos</a:t>
            </a:r>
          </a:p>
          <a:p>
            <a:pPr algn="l" marL="380048" indent="-190024" lvl="1">
              <a:lnSpc>
                <a:spcPts val="2520"/>
              </a:lnSpc>
              <a:buFont typeface="Arial"/>
              <a:buChar char="•"/>
            </a:pPr>
            <a:r>
              <a:rPr lang="en-US" sz="2100">
                <a:solidFill>
                  <a:srgbClr val="000000"/>
                </a:solidFill>
                <a:latin typeface="Arial"/>
                <a:ea typeface="Arial"/>
                <a:cs typeface="Arial"/>
                <a:sym typeface="Arial"/>
              </a:rPr>
              <a:t>Redacción, formato, folletos</a:t>
            </a:r>
          </a:p>
          <a:p>
            <a:pPr algn="l" marL="380048" indent="-190024" lvl="1">
              <a:lnSpc>
                <a:spcPts val="2520"/>
              </a:lnSpc>
              <a:buFont typeface="Arial"/>
              <a:buChar char="•"/>
            </a:pPr>
            <a:r>
              <a:rPr lang="en-US" sz="2100">
                <a:solidFill>
                  <a:srgbClr val="000000"/>
                </a:solidFill>
                <a:latin typeface="Arial"/>
                <a:ea typeface="Arial"/>
                <a:cs typeface="Arial"/>
                <a:sym typeface="Arial"/>
              </a:rPr>
              <a:t>MS Word, Documentos de Google</a:t>
            </a:r>
          </a:p>
        </p:txBody>
      </p:sp>
      <p:sp>
        <p:nvSpPr>
          <p:cNvPr name="TextBox 15" id="15"/>
          <p:cNvSpPr txBox="true"/>
          <p:nvPr/>
        </p:nvSpPr>
        <p:spPr>
          <a:xfrm rot="0">
            <a:off x="8938602" y="2905068"/>
            <a:ext cx="2529614" cy="1619250"/>
          </a:xfrm>
          <a:prstGeom prst="rect">
            <a:avLst/>
          </a:prstGeom>
        </p:spPr>
        <p:txBody>
          <a:bodyPr anchor="t" rtlCol="false" tIns="0" lIns="0" bIns="0" rIns="0">
            <a:spAutoFit/>
          </a:bodyPr>
          <a:lstStyle/>
          <a:p>
            <a:pPr algn="l" marL="0" indent="0" lvl="0">
              <a:lnSpc>
                <a:spcPts val="2520"/>
              </a:lnSpc>
            </a:pPr>
            <a:r>
              <a:rPr lang="en-US" sz="2100">
                <a:solidFill>
                  <a:srgbClr val="000000"/>
                </a:solidFill>
                <a:latin typeface="Arial"/>
                <a:ea typeface="Arial"/>
                <a:cs typeface="Arial"/>
                <a:sym typeface="Arial"/>
              </a:rPr>
              <a:t>Hojas de cálculo</a:t>
            </a:r>
          </a:p>
          <a:p>
            <a:pPr algn="l" marL="380048" indent="-190024" lvl="1">
              <a:lnSpc>
                <a:spcPts val="2520"/>
              </a:lnSpc>
              <a:buFont typeface="Arial"/>
              <a:buChar char="•"/>
            </a:pPr>
            <a:r>
              <a:rPr lang="en-US" sz="2100">
                <a:solidFill>
                  <a:srgbClr val="000000"/>
                </a:solidFill>
                <a:latin typeface="Arial"/>
                <a:ea typeface="Arial"/>
                <a:cs typeface="Arial"/>
                <a:sym typeface="Arial"/>
              </a:rPr>
              <a:t>Presupuestos, datos, gráficos</a:t>
            </a:r>
          </a:p>
          <a:p>
            <a:pPr algn="l" marL="380048" indent="-190024" lvl="1">
              <a:lnSpc>
                <a:spcPts val="2520"/>
              </a:lnSpc>
              <a:buFont typeface="Arial"/>
              <a:buChar char="•"/>
            </a:pPr>
            <a:r>
              <a:rPr lang="en-US" sz="2100">
                <a:solidFill>
                  <a:srgbClr val="000000"/>
                </a:solidFill>
                <a:latin typeface="Arial"/>
                <a:ea typeface="Arial"/>
                <a:cs typeface="Arial"/>
                <a:sym typeface="Arial"/>
              </a:rPr>
              <a:t>Excel, Hojas de cálculo de Google</a:t>
            </a:r>
          </a:p>
        </p:txBody>
      </p:sp>
      <p:sp>
        <p:nvSpPr>
          <p:cNvPr name="TextBox 16" id="16"/>
          <p:cNvSpPr txBox="true"/>
          <p:nvPr/>
        </p:nvSpPr>
        <p:spPr>
          <a:xfrm rot="0">
            <a:off x="5511303" y="5742580"/>
            <a:ext cx="2846923" cy="2562225"/>
          </a:xfrm>
          <a:prstGeom prst="rect">
            <a:avLst/>
          </a:prstGeom>
        </p:spPr>
        <p:txBody>
          <a:bodyPr anchor="t" rtlCol="false" tIns="0" lIns="0" bIns="0" rIns="0">
            <a:spAutoFit/>
          </a:bodyPr>
          <a:lstStyle/>
          <a:p>
            <a:pPr algn="l" marL="0" indent="0" lvl="0">
              <a:lnSpc>
                <a:spcPts val="2520"/>
              </a:lnSpc>
            </a:pPr>
            <a:r>
              <a:rPr lang="en-US" sz="2100">
                <a:solidFill>
                  <a:srgbClr val="000000"/>
                </a:solidFill>
                <a:latin typeface="Arial"/>
                <a:ea typeface="Arial"/>
                <a:cs typeface="Arial"/>
                <a:sym typeface="Arial"/>
              </a:rPr>
              <a:t>Herramientas de presentación</a:t>
            </a:r>
          </a:p>
          <a:p>
            <a:pPr algn="l" marL="380048" indent="-190024" lvl="1">
              <a:lnSpc>
                <a:spcPts val="2520"/>
              </a:lnSpc>
              <a:buFont typeface="Arial"/>
              <a:buChar char="•"/>
            </a:pPr>
            <a:r>
              <a:rPr lang="en-US" sz="2100">
                <a:solidFill>
                  <a:srgbClr val="000000"/>
                </a:solidFill>
                <a:latin typeface="Arial"/>
                <a:ea typeface="Arial"/>
                <a:cs typeface="Arial"/>
                <a:sym typeface="Arial"/>
              </a:rPr>
              <a:t>Diapositivas, elementos visuales, informe</a:t>
            </a:r>
          </a:p>
          <a:p>
            <a:pPr algn="l" marL="380048" indent="-190024" lvl="1">
              <a:lnSpc>
                <a:spcPts val="2520"/>
              </a:lnSpc>
              <a:buFont typeface="Arial"/>
              <a:buChar char="•"/>
            </a:pPr>
            <a:r>
              <a:rPr lang="en-US" sz="2100">
                <a:solidFill>
                  <a:srgbClr val="000000"/>
                </a:solidFill>
                <a:latin typeface="Arial"/>
                <a:ea typeface="Arial"/>
                <a:cs typeface="Arial"/>
                <a:sym typeface="Arial"/>
              </a:rPr>
              <a:t>PowerPoint, Presentaciones de Google, Canva</a:t>
            </a:r>
          </a:p>
        </p:txBody>
      </p:sp>
      <p:sp>
        <p:nvSpPr>
          <p:cNvPr name="TextBox 17" id="17"/>
          <p:cNvSpPr txBox="true"/>
          <p:nvPr/>
        </p:nvSpPr>
        <p:spPr>
          <a:xfrm rot="0">
            <a:off x="8843067" y="5742579"/>
            <a:ext cx="2720682" cy="2247900"/>
          </a:xfrm>
          <a:prstGeom prst="rect">
            <a:avLst/>
          </a:prstGeom>
        </p:spPr>
        <p:txBody>
          <a:bodyPr anchor="t" rtlCol="false" tIns="0" lIns="0" bIns="0" rIns="0">
            <a:spAutoFit/>
          </a:bodyPr>
          <a:lstStyle/>
          <a:p>
            <a:pPr algn="l" marL="0" indent="0" lvl="0">
              <a:lnSpc>
                <a:spcPts val="2520"/>
              </a:lnSpc>
            </a:pPr>
            <a:r>
              <a:rPr lang="en-US" sz="2100">
                <a:solidFill>
                  <a:srgbClr val="000000"/>
                </a:solidFill>
                <a:latin typeface="Arial"/>
                <a:ea typeface="Arial"/>
                <a:cs typeface="Arial"/>
                <a:sym typeface="Arial"/>
              </a:rPr>
              <a:t>Herramientas de IA</a:t>
            </a:r>
          </a:p>
          <a:p>
            <a:pPr algn="l" marL="380048" indent="-190024" lvl="1">
              <a:lnSpc>
                <a:spcPts val="2520"/>
              </a:lnSpc>
              <a:buFont typeface="Arial"/>
              <a:buChar char="•"/>
            </a:pPr>
            <a:r>
              <a:rPr lang="en-US" sz="2100">
                <a:solidFill>
                  <a:srgbClr val="000000"/>
                </a:solidFill>
                <a:latin typeface="Arial"/>
                <a:ea typeface="Arial"/>
                <a:cs typeface="Arial"/>
                <a:sym typeface="Arial"/>
              </a:rPr>
              <a:t>Corrección de textos, resúmenes, notas</a:t>
            </a:r>
          </a:p>
          <a:p>
            <a:pPr algn="l" marL="380048" indent="-190024" lvl="1">
              <a:lnSpc>
                <a:spcPts val="2520"/>
              </a:lnSpc>
              <a:buFont typeface="Arial"/>
              <a:buChar char="•"/>
            </a:pPr>
            <a:r>
              <a:rPr lang="en-US" sz="2100">
                <a:solidFill>
                  <a:srgbClr val="000000"/>
                </a:solidFill>
                <a:latin typeface="Arial"/>
                <a:ea typeface="Arial"/>
                <a:cs typeface="Arial"/>
                <a:sym typeface="Arial"/>
              </a:rPr>
              <a:t>ChatGPT, NotebookLM, Grammarly</a:t>
            </a:r>
          </a:p>
        </p:txBody>
      </p:sp>
    </p:spTree>
  </p:cSld>
  <p:clrMapOvr>
    <a:masterClrMapping/>
  </p:clrMapOvr>
</p:sld>
</file>

<file path=ppt/slides/slide1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3259060" y="4370464"/>
            <a:ext cx="11759142" cy="68581"/>
            <a:chOff x="0" y="0"/>
            <a:chExt cx="15678856" cy="91442"/>
          </a:xfrm>
        </p:grpSpPr>
        <p:sp>
          <p:nvSpPr>
            <p:cNvPr name="Freeform 5" id="5"/>
            <p:cNvSpPr/>
            <p:nvPr/>
          </p:nvSpPr>
          <p:spPr>
            <a:xfrm flipH="false" flipV="false" rot="0">
              <a:off x="0" y="0"/>
              <a:ext cx="15678913" cy="91440"/>
            </a:xfrm>
            <a:custGeom>
              <a:avLst/>
              <a:gdLst/>
              <a:ahLst/>
              <a:cxnLst/>
              <a:rect r="r" b="b" t="t" l="l"/>
              <a:pathLst>
                <a:path h="91440" w="15678913">
                  <a:moveTo>
                    <a:pt x="15678913" y="0"/>
                  </a:moveTo>
                  <a:lnTo>
                    <a:pt x="0" y="0"/>
                  </a:lnTo>
                  <a:lnTo>
                    <a:pt x="0" y="91440"/>
                  </a:lnTo>
                  <a:lnTo>
                    <a:pt x="15678913" y="91440"/>
                  </a:lnTo>
                  <a:close/>
                </a:path>
              </a:pathLst>
            </a:custGeom>
            <a:solidFill>
              <a:srgbClr val="70C573"/>
            </a:solidFill>
          </p:spPr>
        </p:sp>
      </p:grpSp>
      <p:grpSp>
        <p:nvGrpSpPr>
          <p:cNvPr name="Group 6" id="6"/>
          <p:cNvGrpSpPr>
            <a:grpSpLocks noChangeAspect="true"/>
          </p:cNvGrpSpPr>
          <p:nvPr/>
        </p:nvGrpSpPr>
        <p:grpSpPr>
          <a:xfrm rot="0">
            <a:off x="3470178" y="5706573"/>
            <a:ext cx="2612576" cy="2620828"/>
            <a:chOff x="0" y="0"/>
            <a:chExt cx="3483434" cy="3494438"/>
          </a:xfrm>
        </p:grpSpPr>
        <p:sp>
          <p:nvSpPr>
            <p:cNvPr name="Freeform 7" id="7" descr="Imagen 14"/>
            <p:cNvSpPr/>
            <p:nvPr/>
          </p:nvSpPr>
          <p:spPr>
            <a:xfrm flipH="false" flipV="false" rot="0">
              <a:off x="0" y="0"/>
              <a:ext cx="3483483" cy="3494405"/>
            </a:xfrm>
            <a:custGeom>
              <a:avLst/>
              <a:gdLst/>
              <a:ahLst/>
              <a:cxnLst/>
              <a:rect r="r" b="b" t="t" l="l"/>
              <a:pathLst>
                <a:path h="3494405" w="3483483">
                  <a:moveTo>
                    <a:pt x="0" y="0"/>
                  </a:moveTo>
                  <a:lnTo>
                    <a:pt x="3483483" y="0"/>
                  </a:lnTo>
                  <a:lnTo>
                    <a:pt x="3483483" y="3494405"/>
                  </a:lnTo>
                  <a:lnTo>
                    <a:pt x="0" y="3494405"/>
                  </a:lnTo>
                  <a:lnTo>
                    <a:pt x="0" y="0"/>
                  </a:lnTo>
                  <a:close/>
                </a:path>
              </a:pathLst>
            </a:custGeom>
            <a:blipFill>
              <a:blip r:embed="rId3"/>
              <a:stretch>
                <a:fillRect l="-68745" t="-230758" r="-486597" b="-61741"/>
              </a:stretch>
            </a:blipFill>
          </p:spPr>
        </p:sp>
      </p:grpSp>
      <p:grpSp>
        <p:nvGrpSpPr>
          <p:cNvPr name="Group 8" id="8"/>
          <p:cNvGrpSpPr>
            <a:grpSpLocks noChangeAspect="true"/>
          </p:cNvGrpSpPr>
          <p:nvPr/>
        </p:nvGrpSpPr>
        <p:grpSpPr>
          <a:xfrm rot="0">
            <a:off x="8817429" y="5847957"/>
            <a:ext cx="5682344" cy="2978331"/>
            <a:chOff x="0" y="0"/>
            <a:chExt cx="7576458" cy="3971108"/>
          </a:xfrm>
        </p:grpSpPr>
        <p:sp>
          <p:nvSpPr>
            <p:cNvPr name="Freeform 9" id="9" descr="Imagen 16"/>
            <p:cNvSpPr/>
            <p:nvPr/>
          </p:nvSpPr>
          <p:spPr>
            <a:xfrm flipH="false" flipV="false" rot="0">
              <a:off x="0" y="0"/>
              <a:ext cx="7576439" cy="3971163"/>
            </a:xfrm>
            <a:custGeom>
              <a:avLst/>
              <a:gdLst/>
              <a:ahLst/>
              <a:cxnLst/>
              <a:rect r="r" b="b" t="t" l="l"/>
              <a:pathLst>
                <a:path h="3971163" w="7576439">
                  <a:moveTo>
                    <a:pt x="0" y="0"/>
                  </a:moveTo>
                  <a:lnTo>
                    <a:pt x="7576439" y="0"/>
                  </a:lnTo>
                  <a:lnTo>
                    <a:pt x="7576439" y="3971163"/>
                  </a:lnTo>
                  <a:lnTo>
                    <a:pt x="0" y="3971163"/>
                  </a:lnTo>
                  <a:lnTo>
                    <a:pt x="0" y="0"/>
                  </a:lnTo>
                  <a:close/>
                </a:path>
              </a:pathLst>
            </a:custGeom>
            <a:blipFill>
              <a:blip r:embed="rId3"/>
              <a:stretch>
                <a:fillRect l="-120461" t="-193359" r="-80834" b="-51999"/>
              </a:stretch>
            </a:blipFill>
          </p:spPr>
        </p:sp>
      </p:grpSp>
      <p:grpSp>
        <p:nvGrpSpPr>
          <p:cNvPr name="Group 10" id="10"/>
          <p:cNvGrpSpPr>
            <a:grpSpLocks noChangeAspect="true"/>
          </p:cNvGrpSpPr>
          <p:nvPr/>
        </p:nvGrpSpPr>
        <p:grpSpPr>
          <a:xfrm rot="2428976">
            <a:off x="5952211" y="1933612"/>
            <a:ext cx="1516365" cy="2978332"/>
            <a:chOff x="0" y="0"/>
            <a:chExt cx="2021820" cy="3971110"/>
          </a:xfrm>
        </p:grpSpPr>
        <p:sp>
          <p:nvSpPr>
            <p:cNvPr name="Freeform 11" id="11" descr="Imagen 17"/>
            <p:cNvSpPr/>
            <p:nvPr/>
          </p:nvSpPr>
          <p:spPr>
            <a:xfrm flipH="false" flipV="false" rot="0">
              <a:off x="0" y="0"/>
              <a:ext cx="2021840" cy="3971163"/>
            </a:xfrm>
            <a:custGeom>
              <a:avLst/>
              <a:gdLst/>
              <a:ahLst/>
              <a:cxnLst/>
              <a:rect r="r" b="b" t="t" l="l"/>
              <a:pathLst>
                <a:path h="3971163" w="2021840">
                  <a:moveTo>
                    <a:pt x="0" y="0"/>
                  </a:moveTo>
                  <a:lnTo>
                    <a:pt x="2021840" y="0"/>
                  </a:lnTo>
                  <a:lnTo>
                    <a:pt x="2021840" y="3971163"/>
                  </a:lnTo>
                  <a:lnTo>
                    <a:pt x="0" y="3971163"/>
                  </a:lnTo>
                  <a:lnTo>
                    <a:pt x="0" y="0"/>
                  </a:lnTo>
                  <a:close/>
                </a:path>
              </a:pathLst>
            </a:custGeom>
            <a:blipFill>
              <a:blip r:embed="rId3"/>
              <a:stretch>
                <a:fillRect l="-726247" t="-193359" r="-302798" b="-51999"/>
              </a:stretch>
            </a:blipFill>
          </p:spPr>
        </p:sp>
      </p:grpSp>
      <p:grpSp>
        <p:nvGrpSpPr>
          <p:cNvPr name="Group 12" id="12"/>
          <p:cNvGrpSpPr>
            <a:grpSpLocks noChangeAspect="true"/>
          </p:cNvGrpSpPr>
          <p:nvPr/>
        </p:nvGrpSpPr>
        <p:grpSpPr>
          <a:xfrm rot="-9681207">
            <a:off x="1873791" y="4903446"/>
            <a:ext cx="1248671" cy="1406004"/>
            <a:chOff x="0" y="0"/>
            <a:chExt cx="1664894" cy="1874672"/>
          </a:xfrm>
        </p:grpSpPr>
        <p:sp>
          <p:nvSpPr>
            <p:cNvPr name="Freeform 13" id="13" descr="Imagen 18"/>
            <p:cNvSpPr/>
            <p:nvPr/>
          </p:nvSpPr>
          <p:spPr>
            <a:xfrm flipH="false" flipV="false" rot="0">
              <a:off x="0" y="0"/>
              <a:ext cx="1664843" cy="1874647"/>
            </a:xfrm>
            <a:custGeom>
              <a:avLst/>
              <a:gdLst/>
              <a:ahLst/>
              <a:cxnLst/>
              <a:rect r="r" b="b" t="t" l="l"/>
              <a:pathLst>
                <a:path h="1874647" w="1664843">
                  <a:moveTo>
                    <a:pt x="0" y="0"/>
                  </a:moveTo>
                  <a:lnTo>
                    <a:pt x="1664843" y="0"/>
                  </a:lnTo>
                  <a:lnTo>
                    <a:pt x="1664843" y="1874647"/>
                  </a:lnTo>
                  <a:lnTo>
                    <a:pt x="0" y="1874647"/>
                  </a:lnTo>
                  <a:lnTo>
                    <a:pt x="0" y="0"/>
                  </a:lnTo>
                  <a:close/>
                </a:path>
              </a:pathLst>
            </a:custGeom>
            <a:blipFill>
              <a:blip r:embed="rId4"/>
              <a:stretch>
                <a:fillRect l="-2261002" t="-1074429" r="-1064343" b="-654417"/>
              </a:stretch>
            </a:blipFill>
          </p:spPr>
        </p:sp>
      </p:grpSp>
      <p:grpSp>
        <p:nvGrpSpPr>
          <p:cNvPr name="Group 14" id="14"/>
          <p:cNvGrpSpPr>
            <a:grpSpLocks noChangeAspect="true"/>
          </p:cNvGrpSpPr>
          <p:nvPr/>
        </p:nvGrpSpPr>
        <p:grpSpPr>
          <a:xfrm rot="-9681207">
            <a:off x="11264853" y="3058647"/>
            <a:ext cx="745130" cy="839015"/>
            <a:chOff x="0" y="0"/>
            <a:chExt cx="993506" cy="1118686"/>
          </a:xfrm>
        </p:grpSpPr>
        <p:sp>
          <p:nvSpPr>
            <p:cNvPr name="Freeform 15" id="15" descr="Imagen 19"/>
            <p:cNvSpPr/>
            <p:nvPr/>
          </p:nvSpPr>
          <p:spPr>
            <a:xfrm flipH="false" flipV="false" rot="0">
              <a:off x="0" y="0"/>
              <a:ext cx="993521" cy="1118743"/>
            </a:xfrm>
            <a:custGeom>
              <a:avLst/>
              <a:gdLst/>
              <a:ahLst/>
              <a:cxnLst/>
              <a:rect r="r" b="b" t="t" l="l"/>
              <a:pathLst>
                <a:path h="1118743" w="993521">
                  <a:moveTo>
                    <a:pt x="0" y="0"/>
                  </a:moveTo>
                  <a:lnTo>
                    <a:pt x="993521" y="0"/>
                  </a:lnTo>
                  <a:lnTo>
                    <a:pt x="993521" y="1118743"/>
                  </a:lnTo>
                  <a:lnTo>
                    <a:pt x="0" y="1118743"/>
                  </a:lnTo>
                  <a:lnTo>
                    <a:pt x="0" y="0"/>
                  </a:lnTo>
                  <a:close/>
                </a:path>
              </a:pathLst>
            </a:custGeom>
            <a:blipFill>
              <a:blip r:embed="rId5"/>
              <a:stretch>
                <a:fillRect l="-2259739" t="-1077383" r="-1063693" b="-656492"/>
              </a:stretch>
            </a:blipFill>
          </p:spPr>
        </p:sp>
      </p:grpSp>
      <p:grpSp>
        <p:nvGrpSpPr>
          <p:cNvPr name="Group 16" id="16"/>
          <p:cNvGrpSpPr>
            <a:grpSpLocks noChangeAspect="true"/>
          </p:cNvGrpSpPr>
          <p:nvPr/>
        </p:nvGrpSpPr>
        <p:grpSpPr>
          <a:xfrm rot="-9681207">
            <a:off x="15448731" y="4892889"/>
            <a:ext cx="897990" cy="1011135"/>
            <a:chOff x="0" y="0"/>
            <a:chExt cx="1197320" cy="1348180"/>
          </a:xfrm>
        </p:grpSpPr>
        <p:sp>
          <p:nvSpPr>
            <p:cNvPr name="Freeform 17" id="17" descr="Imagen 20"/>
            <p:cNvSpPr/>
            <p:nvPr/>
          </p:nvSpPr>
          <p:spPr>
            <a:xfrm flipH="false" flipV="false" rot="0">
              <a:off x="0" y="0"/>
              <a:ext cx="1197356" cy="1348232"/>
            </a:xfrm>
            <a:custGeom>
              <a:avLst/>
              <a:gdLst/>
              <a:ahLst/>
              <a:cxnLst/>
              <a:rect r="r" b="b" t="t" l="l"/>
              <a:pathLst>
                <a:path h="1348232" w="1197356">
                  <a:moveTo>
                    <a:pt x="0" y="0"/>
                  </a:moveTo>
                  <a:lnTo>
                    <a:pt x="1197356" y="0"/>
                  </a:lnTo>
                  <a:lnTo>
                    <a:pt x="1197356" y="1348232"/>
                  </a:lnTo>
                  <a:lnTo>
                    <a:pt x="0" y="1348232"/>
                  </a:lnTo>
                  <a:lnTo>
                    <a:pt x="0" y="0"/>
                  </a:lnTo>
                  <a:close/>
                </a:path>
              </a:pathLst>
            </a:custGeom>
            <a:blipFill>
              <a:blip r:embed="rId6"/>
              <a:stretch>
                <a:fillRect l="-2259706" t="-1075968" r="-1063676" b="-655498"/>
              </a:stretch>
            </a:blipFill>
          </p:spPr>
        </p:sp>
      </p:grpSp>
      <p:grpSp>
        <p:nvGrpSpPr>
          <p:cNvPr name="Group 18" id="18"/>
          <p:cNvGrpSpPr>
            <a:grpSpLocks noChangeAspect="true"/>
          </p:cNvGrpSpPr>
          <p:nvPr/>
        </p:nvGrpSpPr>
        <p:grpSpPr>
          <a:xfrm rot="-9681207">
            <a:off x="2589366" y="6177738"/>
            <a:ext cx="499530" cy="562470"/>
            <a:chOff x="0" y="0"/>
            <a:chExt cx="666040" cy="749960"/>
          </a:xfrm>
        </p:grpSpPr>
        <p:sp>
          <p:nvSpPr>
            <p:cNvPr name="Freeform 19" id="19" descr="Imagen 21"/>
            <p:cNvSpPr/>
            <p:nvPr/>
          </p:nvSpPr>
          <p:spPr>
            <a:xfrm flipH="false" flipV="false" rot="0">
              <a:off x="0" y="0"/>
              <a:ext cx="665988" cy="749935"/>
            </a:xfrm>
            <a:custGeom>
              <a:avLst/>
              <a:gdLst/>
              <a:ahLst/>
              <a:cxnLst/>
              <a:rect r="r" b="b" t="t" l="l"/>
              <a:pathLst>
                <a:path h="749935" w="665988">
                  <a:moveTo>
                    <a:pt x="0" y="0"/>
                  </a:moveTo>
                  <a:lnTo>
                    <a:pt x="665988" y="0"/>
                  </a:lnTo>
                  <a:lnTo>
                    <a:pt x="665988" y="749935"/>
                  </a:lnTo>
                  <a:lnTo>
                    <a:pt x="0" y="749935"/>
                  </a:lnTo>
                  <a:lnTo>
                    <a:pt x="0" y="0"/>
                  </a:lnTo>
                  <a:close/>
                </a:path>
              </a:pathLst>
            </a:custGeom>
            <a:blipFill>
              <a:blip r:embed="rId7"/>
              <a:stretch>
                <a:fillRect l="-2259950" t="-1076045" r="-1063801" b="-655552"/>
              </a:stretch>
            </a:blipFill>
          </p:spPr>
        </p:sp>
      </p:grpSp>
      <p:grpSp>
        <p:nvGrpSpPr>
          <p:cNvPr name="Group 20" id="20"/>
          <p:cNvGrpSpPr>
            <a:grpSpLocks noChangeAspect="true"/>
          </p:cNvGrpSpPr>
          <p:nvPr/>
        </p:nvGrpSpPr>
        <p:grpSpPr>
          <a:xfrm rot="-9681207">
            <a:off x="15326866" y="3788208"/>
            <a:ext cx="986675" cy="1110992"/>
            <a:chOff x="0" y="0"/>
            <a:chExt cx="1315566" cy="1481322"/>
          </a:xfrm>
        </p:grpSpPr>
        <p:sp>
          <p:nvSpPr>
            <p:cNvPr name="Freeform 21" id="21" descr="Imagen 22"/>
            <p:cNvSpPr/>
            <p:nvPr/>
          </p:nvSpPr>
          <p:spPr>
            <a:xfrm flipH="false" flipV="false" rot="0">
              <a:off x="0" y="0"/>
              <a:ext cx="1315593" cy="1481328"/>
            </a:xfrm>
            <a:custGeom>
              <a:avLst/>
              <a:gdLst/>
              <a:ahLst/>
              <a:cxnLst/>
              <a:rect r="r" b="b" t="t" l="l"/>
              <a:pathLst>
                <a:path h="1481328" w="1315593">
                  <a:moveTo>
                    <a:pt x="0" y="0"/>
                  </a:moveTo>
                  <a:lnTo>
                    <a:pt x="1315593" y="0"/>
                  </a:lnTo>
                  <a:lnTo>
                    <a:pt x="1315593" y="1481328"/>
                  </a:lnTo>
                  <a:lnTo>
                    <a:pt x="0" y="1481328"/>
                  </a:lnTo>
                  <a:lnTo>
                    <a:pt x="0" y="0"/>
                  </a:lnTo>
                  <a:close/>
                </a:path>
              </a:pathLst>
            </a:custGeom>
            <a:blipFill>
              <a:blip r:embed="rId8"/>
              <a:stretch>
                <a:fillRect l="-2259727" t="-1078865" r="-1063687" b="-657532"/>
              </a:stretch>
            </a:blipFill>
          </p:spPr>
        </p:sp>
      </p:grpSp>
      <p:grpSp>
        <p:nvGrpSpPr>
          <p:cNvPr name="Group 22" id="22"/>
          <p:cNvGrpSpPr>
            <a:grpSpLocks noChangeAspect="true"/>
          </p:cNvGrpSpPr>
          <p:nvPr/>
        </p:nvGrpSpPr>
        <p:grpSpPr>
          <a:xfrm rot="0">
            <a:off x="3112848" y="1820522"/>
            <a:ext cx="3098033" cy="3222177"/>
            <a:chOff x="0" y="0"/>
            <a:chExt cx="4130710" cy="4296236"/>
          </a:xfrm>
        </p:grpSpPr>
        <p:sp>
          <p:nvSpPr>
            <p:cNvPr name="Freeform 23" id="23" descr="Imagen 23"/>
            <p:cNvSpPr/>
            <p:nvPr/>
          </p:nvSpPr>
          <p:spPr>
            <a:xfrm flipH="false" flipV="false" rot="0">
              <a:off x="0" y="0"/>
              <a:ext cx="4130675" cy="4296283"/>
            </a:xfrm>
            <a:custGeom>
              <a:avLst/>
              <a:gdLst/>
              <a:ahLst/>
              <a:cxnLst/>
              <a:rect r="r" b="b" t="t" l="l"/>
              <a:pathLst>
                <a:path h="4296283" w="4130675">
                  <a:moveTo>
                    <a:pt x="0" y="0"/>
                  </a:moveTo>
                  <a:lnTo>
                    <a:pt x="4130675" y="0"/>
                  </a:lnTo>
                  <a:lnTo>
                    <a:pt x="4130675" y="4296283"/>
                  </a:lnTo>
                  <a:lnTo>
                    <a:pt x="0" y="4296283"/>
                  </a:lnTo>
                  <a:lnTo>
                    <a:pt x="0" y="0"/>
                  </a:lnTo>
                  <a:close/>
                </a:path>
              </a:pathLst>
            </a:custGeom>
            <a:blipFill>
              <a:blip r:embed="rId9"/>
              <a:stretch>
                <a:fillRect l="-44250" t="-66322" r="-518182" b="-216580"/>
              </a:stretch>
            </a:blipFill>
          </p:spPr>
        </p:sp>
      </p:grpSp>
      <p:grpSp>
        <p:nvGrpSpPr>
          <p:cNvPr name="Group 24" id="24"/>
          <p:cNvGrpSpPr>
            <a:grpSpLocks noChangeAspect="true"/>
          </p:cNvGrpSpPr>
          <p:nvPr/>
        </p:nvGrpSpPr>
        <p:grpSpPr>
          <a:xfrm rot="0">
            <a:off x="12171894" y="2498580"/>
            <a:ext cx="2600131" cy="1687281"/>
            <a:chOff x="0" y="0"/>
            <a:chExt cx="3466842" cy="2249708"/>
          </a:xfrm>
        </p:grpSpPr>
        <p:sp>
          <p:nvSpPr>
            <p:cNvPr name="Freeform 25" id="25" descr="Imagen 24"/>
            <p:cNvSpPr/>
            <p:nvPr/>
          </p:nvSpPr>
          <p:spPr>
            <a:xfrm flipH="false" flipV="false" rot="0">
              <a:off x="0" y="0"/>
              <a:ext cx="3466846" cy="2249678"/>
            </a:xfrm>
            <a:custGeom>
              <a:avLst/>
              <a:gdLst/>
              <a:ahLst/>
              <a:cxnLst/>
              <a:rect r="r" b="b" t="t" l="l"/>
              <a:pathLst>
                <a:path h="2249678" w="3466846">
                  <a:moveTo>
                    <a:pt x="0" y="0"/>
                  </a:moveTo>
                  <a:lnTo>
                    <a:pt x="3466846" y="0"/>
                  </a:lnTo>
                  <a:lnTo>
                    <a:pt x="3466846" y="2249678"/>
                  </a:lnTo>
                  <a:lnTo>
                    <a:pt x="0" y="2249678"/>
                  </a:lnTo>
                  <a:lnTo>
                    <a:pt x="0" y="0"/>
                  </a:lnTo>
                  <a:close/>
                </a:path>
              </a:pathLst>
            </a:custGeom>
            <a:blipFill>
              <a:blip r:embed="rId10"/>
              <a:stretch>
                <a:fillRect l="-215268" t="-50388" r="-104072" b="-237935"/>
              </a:stretch>
            </a:blipFill>
          </p:spPr>
        </p:sp>
      </p:grpSp>
      <p:grpSp>
        <p:nvGrpSpPr>
          <p:cNvPr name="Group 26" id="26"/>
          <p:cNvGrpSpPr>
            <a:grpSpLocks noChangeAspect="true"/>
          </p:cNvGrpSpPr>
          <p:nvPr/>
        </p:nvGrpSpPr>
        <p:grpSpPr>
          <a:xfrm rot="0">
            <a:off x="1793118" y="9289656"/>
            <a:ext cx="2931887" cy="625832"/>
            <a:chOff x="0" y="0"/>
            <a:chExt cx="3909182" cy="834442"/>
          </a:xfrm>
        </p:grpSpPr>
        <p:sp>
          <p:nvSpPr>
            <p:cNvPr name="Freeform 27" id="27" descr="Imagen 1"/>
            <p:cNvSpPr/>
            <p:nvPr/>
          </p:nvSpPr>
          <p:spPr>
            <a:xfrm flipH="false" flipV="false" rot="0">
              <a:off x="0" y="0"/>
              <a:ext cx="3909187" cy="834390"/>
            </a:xfrm>
            <a:custGeom>
              <a:avLst/>
              <a:gdLst/>
              <a:ahLst/>
              <a:cxnLst/>
              <a:rect r="r" b="b" t="t" l="l"/>
              <a:pathLst>
                <a:path h="834390" w="3909187">
                  <a:moveTo>
                    <a:pt x="0" y="0"/>
                  </a:moveTo>
                  <a:lnTo>
                    <a:pt x="3909187" y="0"/>
                  </a:lnTo>
                  <a:lnTo>
                    <a:pt x="3909187" y="834390"/>
                  </a:lnTo>
                  <a:lnTo>
                    <a:pt x="0" y="834390"/>
                  </a:lnTo>
                  <a:lnTo>
                    <a:pt x="0" y="0"/>
                  </a:lnTo>
                  <a:close/>
                </a:path>
              </a:pathLst>
            </a:custGeom>
            <a:blipFill>
              <a:blip r:embed="rId11"/>
              <a:stretch>
                <a:fillRect l="0" t="0" r="-324" b="-6"/>
              </a:stretch>
            </a:blipFill>
          </p:spPr>
        </p:sp>
      </p:grpSp>
      <p:sp>
        <p:nvSpPr>
          <p:cNvPr name="TextBox 28" id="28"/>
          <p:cNvSpPr txBox="true"/>
          <p:nvPr/>
        </p:nvSpPr>
        <p:spPr>
          <a:xfrm rot="0">
            <a:off x="5022327" y="9178172"/>
            <a:ext cx="11973937" cy="723900"/>
          </a:xfrm>
          <a:prstGeom prst="rect">
            <a:avLst/>
          </a:prstGeom>
        </p:spPr>
        <p:txBody>
          <a:bodyPr anchor="t" rtlCol="false" tIns="0" lIns="0" bIns="0" rIns="0">
            <a:spAutoFit/>
          </a:bodyPr>
          <a:lstStyle/>
          <a:p>
            <a:pPr algn="l" marL="0" indent="0" lvl="0">
              <a:lnSpc>
                <a:spcPts val="1800"/>
              </a:lnSpc>
            </a:pPr>
            <a:r>
              <a:rPr lang="en-US" sz="1500">
                <a:solidFill>
                  <a:srgbClr val="2C2C2C"/>
                </a:solidFill>
                <a:latin typeface="Calibri (MS)"/>
                <a:ea typeface="Calibri (MS)"/>
                <a:cs typeface="Calibri (MS)"/>
                <a:sym typeface="Calibri (MS)"/>
              </a:rPr>
              <a:t>Financiado por la Unión Europea. Las opiniones y puntos de vista expresados ​​son, sin embargo, responsabilidad exclusiva del/de los autor(es) y no reflejan necesariamente los de la Unión Europea ni los de la Agencia Ejecutiva Europea de Educación y Cultura (EACEA). Ni la Unión Europea ni la EACEA se hacen responsables de ellas. [Número de proyecto: 2023-1-CY02-KA220-YOU-000154272]</a:t>
            </a:r>
          </a:p>
        </p:txBody>
      </p:sp>
      <p:grpSp>
        <p:nvGrpSpPr>
          <p:cNvPr name="Group 29" id="29"/>
          <p:cNvGrpSpPr>
            <a:grpSpLocks noChangeAspect="true"/>
          </p:cNvGrpSpPr>
          <p:nvPr/>
        </p:nvGrpSpPr>
        <p:grpSpPr>
          <a:xfrm rot="0">
            <a:off x="112" y="0"/>
            <a:ext cx="18288000" cy="10287000"/>
            <a:chOff x="0" y="0"/>
            <a:chExt cx="24384000" cy="13716000"/>
          </a:xfrm>
        </p:grpSpPr>
        <p:sp>
          <p:nvSpPr>
            <p:cNvPr name="Freeform 30" id="30"/>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12"/>
              <a:stretch>
                <a:fillRect l="-482" t="0" r="-482" b="0"/>
              </a:stretch>
            </a:blipFill>
          </p:spPr>
        </p:sp>
      </p:grpSp>
      <p:grpSp>
        <p:nvGrpSpPr>
          <p:cNvPr name="Group 31" id="31"/>
          <p:cNvGrpSpPr>
            <a:grpSpLocks noChangeAspect="true"/>
          </p:cNvGrpSpPr>
          <p:nvPr/>
        </p:nvGrpSpPr>
        <p:grpSpPr>
          <a:xfrm rot="0">
            <a:off x="7160182" y="8878846"/>
            <a:ext cx="3849113" cy="821620"/>
            <a:chOff x="0" y="0"/>
            <a:chExt cx="3909182" cy="834442"/>
          </a:xfrm>
        </p:grpSpPr>
        <p:sp>
          <p:nvSpPr>
            <p:cNvPr name="Freeform 32" id="32"/>
            <p:cNvSpPr/>
            <p:nvPr/>
          </p:nvSpPr>
          <p:spPr>
            <a:xfrm flipH="false" flipV="false" rot="0">
              <a:off x="0" y="0"/>
              <a:ext cx="3909187" cy="834390"/>
            </a:xfrm>
            <a:custGeom>
              <a:avLst/>
              <a:gdLst/>
              <a:ahLst/>
              <a:cxnLst/>
              <a:rect r="r" b="b" t="t" l="l"/>
              <a:pathLst>
                <a:path h="834390" w="3909187">
                  <a:moveTo>
                    <a:pt x="0" y="0"/>
                  </a:moveTo>
                  <a:lnTo>
                    <a:pt x="3909187" y="0"/>
                  </a:lnTo>
                  <a:lnTo>
                    <a:pt x="3909187" y="834390"/>
                  </a:lnTo>
                  <a:lnTo>
                    <a:pt x="0" y="834390"/>
                  </a:lnTo>
                  <a:lnTo>
                    <a:pt x="0" y="0"/>
                  </a:lnTo>
                  <a:close/>
                </a:path>
              </a:pathLst>
            </a:custGeom>
            <a:blipFill>
              <a:blip r:embed="rId13"/>
              <a:stretch>
                <a:fillRect l="-874" t="0" r="-874" b="0"/>
              </a:stretch>
            </a:blipFill>
          </p:spPr>
        </p:sp>
      </p:grpSp>
      <p:grpSp>
        <p:nvGrpSpPr>
          <p:cNvPr name="Group 33" id="33"/>
          <p:cNvGrpSpPr/>
          <p:nvPr/>
        </p:nvGrpSpPr>
        <p:grpSpPr>
          <a:xfrm rot="0">
            <a:off x="3616762" y="4775870"/>
            <a:ext cx="11043738" cy="1543050"/>
            <a:chOff x="0" y="0"/>
            <a:chExt cx="2908639" cy="406400"/>
          </a:xfrm>
        </p:grpSpPr>
        <p:sp>
          <p:nvSpPr>
            <p:cNvPr name="Freeform 34" id="34"/>
            <p:cNvSpPr/>
            <p:nvPr/>
          </p:nvSpPr>
          <p:spPr>
            <a:xfrm flipH="false" flipV="false" rot="0">
              <a:off x="0" y="0"/>
              <a:ext cx="2908639" cy="406400"/>
            </a:xfrm>
            <a:custGeom>
              <a:avLst/>
              <a:gdLst/>
              <a:ahLst/>
              <a:cxnLst/>
              <a:rect r="r" b="b" t="t" l="l"/>
              <a:pathLst>
                <a:path h="406400" w="2908639">
                  <a:moveTo>
                    <a:pt x="0" y="0"/>
                  </a:moveTo>
                  <a:lnTo>
                    <a:pt x="2908639" y="0"/>
                  </a:lnTo>
                  <a:lnTo>
                    <a:pt x="2908639" y="406400"/>
                  </a:lnTo>
                  <a:lnTo>
                    <a:pt x="0" y="406400"/>
                  </a:lnTo>
                  <a:close/>
                </a:path>
              </a:pathLst>
            </a:custGeom>
            <a:solidFill>
              <a:srgbClr val="BFC2CF"/>
            </a:solidFill>
          </p:spPr>
        </p:sp>
        <p:sp>
          <p:nvSpPr>
            <p:cNvPr name="TextBox 35" id="35"/>
            <p:cNvSpPr txBox="true"/>
            <p:nvPr/>
          </p:nvSpPr>
          <p:spPr>
            <a:xfrm>
              <a:off x="0" y="-38100"/>
              <a:ext cx="2908639" cy="444500"/>
            </a:xfrm>
            <a:prstGeom prst="rect">
              <a:avLst/>
            </a:prstGeom>
          </p:spPr>
          <p:txBody>
            <a:bodyPr anchor="ctr" rtlCol="false" tIns="50800" lIns="50800" bIns="50800" rIns="50800"/>
            <a:lstStyle/>
            <a:p>
              <a:pPr algn="ctr">
                <a:lnSpc>
                  <a:spcPts val="2659"/>
                </a:lnSpc>
                <a:spcBef>
                  <a:spcPct val="0"/>
                </a:spcBef>
              </a:pPr>
            </a:p>
          </p:txBody>
        </p:sp>
      </p:grpSp>
      <p:sp>
        <p:nvSpPr>
          <p:cNvPr name="TextBox 36" id="36"/>
          <p:cNvSpPr txBox="true"/>
          <p:nvPr/>
        </p:nvSpPr>
        <p:spPr>
          <a:xfrm rot="0">
            <a:off x="6895028" y="4633341"/>
            <a:ext cx="4497943" cy="1241297"/>
          </a:xfrm>
          <a:prstGeom prst="rect">
            <a:avLst/>
          </a:prstGeom>
        </p:spPr>
        <p:txBody>
          <a:bodyPr anchor="t" rtlCol="false" tIns="0" lIns="0" bIns="0" rIns="0">
            <a:spAutoFit/>
          </a:bodyPr>
          <a:lstStyle/>
          <a:p>
            <a:pPr algn="ctr">
              <a:lnSpc>
                <a:spcPts val="8315"/>
              </a:lnSpc>
              <a:spcBef>
                <a:spcPct val="0"/>
              </a:spcBef>
            </a:pPr>
            <a:r>
              <a:rPr lang="en-US" b="true" sz="7699">
                <a:solidFill>
                  <a:srgbClr val="70C573"/>
                </a:solidFill>
                <a:latin typeface="Calibri (MS) Bold"/>
                <a:ea typeface="Calibri (MS) Bold"/>
                <a:cs typeface="Calibri (MS) Bold"/>
                <a:sym typeface="Calibri (MS) Bold"/>
              </a:rPr>
              <a:t>Actualízate</a:t>
            </a:r>
          </a:p>
        </p:txBody>
      </p:sp>
    </p:spTree>
  </p:cSld>
  <p:clrMapOvr>
    <a:masterClrMapping/>
  </p:clrMapOvr>
</p:sld>
</file>

<file path=ppt/slides/slide14.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a:grpSpLocks noChangeAspect="true"/>
          </p:cNvGrpSpPr>
          <p:nvPr/>
        </p:nvGrpSpPr>
        <p:grpSpPr>
          <a:xfrm rot="0">
            <a:off x="0" y="0"/>
            <a:ext cx="18288000" cy="10287000"/>
            <a:chOff x="0" y="0"/>
            <a:chExt cx="24384000" cy="13716000"/>
          </a:xfrm>
        </p:grpSpPr>
        <p:sp>
          <p:nvSpPr>
            <p:cNvPr name="Freeform 5" id="5" descr="Imagen 43"/>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3"/>
              <a:stretch>
                <a:fillRect l="0" t="0" r="-88" b="0"/>
              </a:stretch>
            </a:blipFill>
          </p:spPr>
        </p:sp>
      </p:grpSp>
      <p:grpSp>
        <p:nvGrpSpPr>
          <p:cNvPr name="Group 6" id="6"/>
          <p:cNvGrpSpPr/>
          <p:nvPr/>
        </p:nvGrpSpPr>
        <p:grpSpPr>
          <a:xfrm rot="0">
            <a:off x="-7144" y="-7144"/>
            <a:ext cx="18302288" cy="10301288"/>
            <a:chOff x="0" y="0"/>
            <a:chExt cx="24403050" cy="13735050"/>
          </a:xfrm>
        </p:grpSpPr>
        <p:sp>
          <p:nvSpPr>
            <p:cNvPr name="Freeform 7" id="7"/>
            <p:cNvSpPr/>
            <p:nvPr/>
          </p:nvSpPr>
          <p:spPr>
            <a:xfrm flipH="false" flipV="false" rot="0">
              <a:off x="0" y="0"/>
              <a:ext cx="24403050" cy="13735050"/>
            </a:xfrm>
            <a:custGeom>
              <a:avLst/>
              <a:gdLst/>
              <a:ahLst/>
              <a:cxnLst/>
              <a:rect r="r" b="b" t="t" l="l"/>
              <a:pathLst>
                <a:path h="13735050" w="24403050">
                  <a:moveTo>
                    <a:pt x="9525" y="0"/>
                  </a:moveTo>
                  <a:lnTo>
                    <a:pt x="24393525" y="0"/>
                  </a:lnTo>
                  <a:cubicBezTo>
                    <a:pt x="24398732" y="0"/>
                    <a:pt x="24403050" y="4318"/>
                    <a:pt x="24403050" y="9525"/>
                  </a:cubicBezTo>
                  <a:lnTo>
                    <a:pt x="24403050" y="13725525"/>
                  </a:lnTo>
                  <a:cubicBezTo>
                    <a:pt x="24403050" y="13730732"/>
                    <a:pt x="24398732" y="13735050"/>
                    <a:pt x="24393525" y="13735050"/>
                  </a:cubicBezTo>
                  <a:lnTo>
                    <a:pt x="9525" y="13735050"/>
                  </a:lnTo>
                  <a:cubicBezTo>
                    <a:pt x="4318" y="13735050"/>
                    <a:pt x="0" y="13730732"/>
                    <a:pt x="0" y="13725525"/>
                  </a:cubicBezTo>
                  <a:lnTo>
                    <a:pt x="0" y="9525"/>
                  </a:lnTo>
                  <a:cubicBezTo>
                    <a:pt x="0" y="4318"/>
                    <a:pt x="4318" y="0"/>
                    <a:pt x="9525" y="0"/>
                  </a:cubicBezTo>
                  <a:moveTo>
                    <a:pt x="9525" y="19050"/>
                  </a:moveTo>
                  <a:lnTo>
                    <a:pt x="9525" y="9525"/>
                  </a:lnTo>
                  <a:lnTo>
                    <a:pt x="19050" y="9525"/>
                  </a:lnTo>
                  <a:lnTo>
                    <a:pt x="19050" y="13725525"/>
                  </a:lnTo>
                  <a:lnTo>
                    <a:pt x="9525" y="13725525"/>
                  </a:lnTo>
                  <a:lnTo>
                    <a:pt x="9525" y="13716000"/>
                  </a:lnTo>
                  <a:lnTo>
                    <a:pt x="24393525" y="13716000"/>
                  </a:lnTo>
                  <a:lnTo>
                    <a:pt x="24393525" y="13725525"/>
                  </a:lnTo>
                  <a:lnTo>
                    <a:pt x="24384000" y="13725525"/>
                  </a:lnTo>
                  <a:lnTo>
                    <a:pt x="24384000" y="9525"/>
                  </a:lnTo>
                  <a:lnTo>
                    <a:pt x="24393525" y="9525"/>
                  </a:lnTo>
                  <a:lnTo>
                    <a:pt x="24393525" y="19050"/>
                  </a:lnTo>
                  <a:lnTo>
                    <a:pt x="9525" y="19050"/>
                  </a:lnTo>
                  <a:close/>
                </a:path>
              </a:pathLst>
            </a:custGeom>
            <a:solidFill>
              <a:srgbClr val="70C573"/>
            </a:solidFill>
          </p:spPr>
        </p:sp>
      </p:grpSp>
      <p:grpSp>
        <p:nvGrpSpPr>
          <p:cNvPr name="Group 8" id="8"/>
          <p:cNvGrpSpPr/>
          <p:nvPr/>
        </p:nvGrpSpPr>
        <p:grpSpPr>
          <a:xfrm rot="0">
            <a:off x="3259062" y="4162274"/>
            <a:ext cx="11759142" cy="68581"/>
            <a:chOff x="0" y="0"/>
            <a:chExt cx="15678856" cy="91442"/>
          </a:xfrm>
        </p:grpSpPr>
        <p:sp>
          <p:nvSpPr>
            <p:cNvPr name="Freeform 9" id="9"/>
            <p:cNvSpPr/>
            <p:nvPr/>
          </p:nvSpPr>
          <p:spPr>
            <a:xfrm flipH="false" flipV="false" rot="0">
              <a:off x="0" y="0"/>
              <a:ext cx="15678913" cy="91440"/>
            </a:xfrm>
            <a:custGeom>
              <a:avLst/>
              <a:gdLst/>
              <a:ahLst/>
              <a:cxnLst/>
              <a:rect r="r" b="b" t="t" l="l"/>
              <a:pathLst>
                <a:path h="91440" w="15678913">
                  <a:moveTo>
                    <a:pt x="15678913" y="0"/>
                  </a:moveTo>
                  <a:lnTo>
                    <a:pt x="0" y="0"/>
                  </a:lnTo>
                  <a:lnTo>
                    <a:pt x="0" y="91440"/>
                  </a:lnTo>
                  <a:lnTo>
                    <a:pt x="15678913" y="91440"/>
                  </a:lnTo>
                  <a:close/>
                </a:path>
              </a:pathLst>
            </a:custGeom>
            <a:solidFill>
              <a:srgbClr val="70C573"/>
            </a:solidFill>
          </p:spPr>
        </p:sp>
      </p:grpSp>
      <p:grpSp>
        <p:nvGrpSpPr>
          <p:cNvPr name="Group 10" id="10"/>
          <p:cNvGrpSpPr>
            <a:grpSpLocks noChangeAspect="true"/>
          </p:cNvGrpSpPr>
          <p:nvPr/>
        </p:nvGrpSpPr>
        <p:grpSpPr>
          <a:xfrm rot="0">
            <a:off x="3470178" y="5706573"/>
            <a:ext cx="2612576" cy="2620828"/>
            <a:chOff x="0" y="0"/>
            <a:chExt cx="3483434" cy="3494438"/>
          </a:xfrm>
        </p:grpSpPr>
        <p:sp>
          <p:nvSpPr>
            <p:cNvPr name="Freeform 11" id="11" descr="Imagen 30"/>
            <p:cNvSpPr/>
            <p:nvPr/>
          </p:nvSpPr>
          <p:spPr>
            <a:xfrm flipH="false" flipV="false" rot="0">
              <a:off x="0" y="0"/>
              <a:ext cx="3483483" cy="3494405"/>
            </a:xfrm>
            <a:custGeom>
              <a:avLst/>
              <a:gdLst/>
              <a:ahLst/>
              <a:cxnLst/>
              <a:rect r="r" b="b" t="t" l="l"/>
              <a:pathLst>
                <a:path h="3494405" w="3483483">
                  <a:moveTo>
                    <a:pt x="0" y="0"/>
                  </a:moveTo>
                  <a:lnTo>
                    <a:pt x="3483483" y="0"/>
                  </a:lnTo>
                  <a:lnTo>
                    <a:pt x="3483483" y="3494405"/>
                  </a:lnTo>
                  <a:lnTo>
                    <a:pt x="0" y="3494405"/>
                  </a:lnTo>
                  <a:lnTo>
                    <a:pt x="0" y="0"/>
                  </a:lnTo>
                  <a:close/>
                </a:path>
              </a:pathLst>
            </a:custGeom>
            <a:blipFill>
              <a:blip r:embed="rId4"/>
              <a:stretch>
                <a:fillRect l="-68745" t="-230758" r="-486597" b="-61741"/>
              </a:stretch>
            </a:blipFill>
          </p:spPr>
        </p:sp>
      </p:grpSp>
      <p:grpSp>
        <p:nvGrpSpPr>
          <p:cNvPr name="Group 12" id="12"/>
          <p:cNvGrpSpPr>
            <a:grpSpLocks noChangeAspect="true"/>
          </p:cNvGrpSpPr>
          <p:nvPr/>
        </p:nvGrpSpPr>
        <p:grpSpPr>
          <a:xfrm rot="0">
            <a:off x="8817429" y="5847957"/>
            <a:ext cx="5682344" cy="2978331"/>
            <a:chOff x="0" y="0"/>
            <a:chExt cx="7576458" cy="3971108"/>
          </a:xfrm>
        </p:grpSpPr>
        <p:sp>
          <p:nvSpPr>
            <p:cNvPr name="Freeform 13" id="13" descr="Imagen 31"/>
            <p:cNvSpPr/>
            <p:nvPr/>
          </p:nvSpPr>
          <p:spPr>
            <a:xfrm flipH="false" flipV="false" rot="0">
              <a:off x="0" y="0"/>
              <a:ext cx="7576439" cy="3971163"/>
            </a:xfrm>
            <a:custGeom>
              <a:avLst/>
              <a:gdLst/>
              <a:ahLst/>
              <a:cxnLst/>
              <a:rect r="r" b="b" t="t" l="l"/>
              <a:pathLst>
                <a:path h="3971163" w="7576439">
                  <a:moveTo>
                    <a:pt x="0" y="0"/>
                  </a:moveTo>
                  <a:lnTo>
                    <a:pt x="7576439" y="0"/>
                  </a:lnTo>
                  <a:lnTo>
                    <a:pt x="7576439" y="3971163"/>
                  </a:lnTo>
                  <a:lnTo>
                    <a:pt x="0" y="3971163"/>
                  </a:lnTo>
                  <a:lnTo>
                    <a:pt x="0" y="0"/>
                  </a:lnTo>
                  <a:close/>
                </a:path>
              </a:pathLst>
            </a:custGeom>
            <a:blipFill>
              <a:blip r:embed="rId4"/>
              <a:stretch>
                <a:fillRect l="-120461" t="-193359" r="-80834" b="-51999"/>
              </a:stretch>
            </a:blipFill>
          </p:spPr>
        </p:sp>
      </p:grpSp>
      <p:grpSp>
        <p:nvGrpSpPr>
          <p:cNvPr name="Group 14" id="14"/>
          <p:cNvGrpSpPr>
            <a:grpSpLocks noChangeAspect="true"/>
          </p:cNvGrpSpPr>
          <p:nvPr/>
        </p:nvGrpSpPr>
        <p:grpSpPr>
          <a:xfrm rot="2428976">
            <a:off x="5954983" y="1818156"/>
            <a:ext cx="1516365" cy="2978333"/>
            <a:chOff x="0" y="0"/>
            <a:chExt cx="2021820" cy="3971110"/>
          </a:xfrm>
        </p:grpSpPr>
        <p:sp>
          <p:nvSpPr>
            <p:cNvPr name="Freeform 15" id="15" descr="Imagen 32"/>
            <p:cNvSpPr/>
            <p:nvPr/>
          </p:nvSpPr>
          <p:spPr>
            <a:xfrm flipH="false" flipV="false" rot="0">
              <a:off x="0" y="0"/>
              <a:ext cx="2021840" cy="3971163"/>
            </a:xfrm>
            <a:custGeom>
              <a:avLst/>
              <a:gdLst/>
              <a:ahLst/>
              <a:cxnLst/>
              <a:rect r="r" b="b" t="t" l="l"/>
              <a:pathLst>
                <a:path h="3971163" w="2021840">
                  <a:moveTo>
                    <a:pt x="0" y="0"/>
                  </a:moveTo>
                  <a:lnTo>
                    <a:pt x="2021840" y="0"/>
                  </a:lnTo>
                  <a:lnTo>
                    <a:pt x="2021840" y="3971163"/>
                  </a:lnTo>
                  <a:lnTo>
                    <a:pt x="0" y="3971163"/>
                  </a:lnTo>
                  <a:lnTo>
                    <a:pt x="0" y="0"/>
                  </a:lnTo>
                  <a:close/>
                </a:path>
              </a:pathLst>
            </a:custGeom>
            <a:blipFill>
              <a:blip r:embed="rId4"/>
              <a:stretch>
                <a:fillRect l="-726247" t="-193359" r="-302798" b="-51999"/>
              </a:stretch>
            </a:blipFill>
          </p:spPr>
        </p:sp>
      </p:grpSp>
      <p:grpSp>
        <p:nvGrpSpPr>
          <p:cNvPr name="Group 16" id="16"/>
          <p:cNvGrpSpPr>
            <a:grpSpLocks noChangeAspect="true"/>
          </p:cNvGrpSpPr>
          <p:nvPr/>
        </p:nvGrpSpPr>
        <p:grpSpPr>
          <a:xfrm rot="-9681207">
            <a:off x="1873791" y="4903446"/>
            <a:ext cx="1248671" cy="1406004"/>
            <a:chOff x="0" y="0"/>
            <a:chExt cx="1664894" cy="1874672"/>
          </a:xfrm>
        </p:grpSpPr>
        <p:sp>
          <p:nvSpPr>
            <p:cNvPr name="Freeform 17" id="17" descr="Imagen 33"/>
            <p:cNvSpPr/>
            <p:nvPr/>
          </p:nvSpPr>
          <p:spPr>
            <a:xfrm flipH="false" flipV="false" rot="0">
              <a:off x="0" y="0"/>
              <a:ext cx="1664843" cy="1874647"/>
            </a:xfrm>
            <a:custGeom>
              <a:avLst/>
              <a:gdLst/>
              <a:ahLst/>
              <a:cxnLst/>
              <a:rect r="r" b="b" t="t" l="l"/>
              <a:pathLst>
                <a:path h="1874647" w="1664843">
                  <a:moveTo>
                    <a:pt x="0" y="0"/>
                  </a:moveTo>
                  <a:lnTo>
                    <a:pt x="1664843" y="0"/>
                  </a:lnTo>
                  <a:lnTo>
                    <a:pt x="1664843" y="1874647"/>
                  </a:lnTo>
                  <a:lnTo>
                    <a:pt x="0" y="1874647"/>
                  </a:lnTo>
                  <a:lnTo>
                    <a:pt x="0" y="0"/>
                  </a:lnTo>
                  <a:close/>
                </a:path>
              </a:pathLst>
            </a:custGeom>
            <a:blipFill>
              <a:blip r:embed="rId5"/>
              <a:stretch>
                <a:fillRect l="-2261002" t="-1074429" r="-1064343" b="-654417"/>
              </a:stretch>
            </a:blipFill>
          </p:spPr>
        </p:sp>
      </p:grpSp>
      <p:grpSp>
        <p:nvGrpSpPr>
          <p:cNvPr name="Group 18" id="18"/>
          <p:cNvGrpSpPr>
            <a:grpSpLocks noChangeAspect="true"/>
          </p:cNvGrpSpPr>
          <p:nvPr/>
        </p:nvGrpSpPr>
        <p:grpSpPr>
          <a:xfrm rot="-9681207">
            <a:off x="11264853" y="3058647"/>
            <a:ext cx="745130" cy="839015"/>
            <a:chOff x="0" y="0"/>
            <a:chExt cx="993506" cy="1118686"/>
          </a:xfrm>
        </p:grpSpPr>
        <p:sp>
          <p:nvSpPr>
            <p:cNvPr name="Freeform 19" id="19" descr="Imagen 34"/>
            <p:cNvSpPr/>
            <p:nvPr/>
          </p:nvSpPr>
          <p:spPr>
            <a:xfrm flipH="false" flipV="false" rot="0">
              <a:off x="0" y="0"/>
              <a:ext cx="993521" cy="1118743"/>
            </a:xfrm>
            <a:custGeom>
              <a:avLst/>
              <a:gdLst/>
              <a:ahLst/>
              <a:cxnLst/>
              <a:rect r="r" b="b" t="t" l="l"/>
              <a:pathLst>
                <a:path h="1118743" w="993521">
                  <a:moveTo>
                    <a:pt x="0" y="0"/>
                  </a:moveTo>
                  <a:lnTo>
                    <a:pt x="993521" y="0"/>
                  </a:lnTo>
                  <a:lnTo>
                    <a:pt x="993521" y="1118743"/>
                  </a:lnTo>
                  <a:lnTo>
                    <a:pt x="0" y="1118743"/>
                  </a:lnTo>
                  <a:lnTo>
                    <a:pt x="0" y="0"/>
                  </a:lnTo>
                  <a:close/>
                </a:path>
              </a:pathLst>
            </a:custGeom>
            <a:blipFill>
              <a:blip r:embed="rId6"/>
              <a:stretch>
                <a:fillRect l="-2259739" t="-1077383" r="-1063693" b="-656492"/>
              </a:stretch>
            </a:blipFill>
          </p:spPr>
        </p:sp>
      </p:grpSp>
      <p:grpSp>
        <p:nvGrpSpPr>
          <p:cNvPr name="Group 20" id="20"/>
          <p:cNvGrpSpPr>
            <a:grpSpLocks noChangeAspect="true"/>
          </p:cNvGrpSpPr>
          <p:nvPr/>
        </p:nvGrpSpPr>
        <p:grpSpPr>
          <a:xfrm rot="-9681207">
            <a:off x="15448731" y="4892889"/>
            <a:ext cx="897990" cy="1011135"/>
            <a:chOff x="0" y="0"/>
            <a:chExt cx="1197320" cy="1348180"/>
          </a:xfrm>
        </p:grpSpPr>
        <p:sp>
          <p:nvSpPr>
            <p:cNvPr name="Freeform 21" id="21" descr="Imagen 35"/>
            <p:cNvSpPr/>
            <p:nvPr/>
          </p:nvSpPr>
          <p:spPr>
            <a:xfrm flipH="false" flipV="false" rot="0">
              <a:off x="0" y="0"/>
              <a:ext cx="1197356" cy="1348232"/>
            </a:xfrm>
            <a:custGeom>
              <a:avLst/>
              <a:gdLst/>
              <a:ahLst/>
              <a:cxnLst/>
              <a:rect r="r" b="b" t="t" l="l"/>
              <a:pathLst>
                <a:path h="1348232" w="1197356">
                  <a:moveTo>
                    <a:pt x="0" y="0"/>
                  </a:moveTo>
                  <a:lnTo>
                    <a:pt x="1197356" y="0"/>
                  </a:lnTo>
                  <a:lnTo>
                    <a:pt x="1197356" y="1348232"/>
                  </a:lnTo>
                  <a:lnTo>
                    <a:pt x="0" y="1348232"/>
                  </a:lnTo>
                  <a:lnTo>
                    <a:pt x="0" y="0"/>
                  </a:lnTo>
                  <a:close/>
                </a:path>
              </a:pathLst>
            </a:custGeom>
            <a:blipFill>
              <a:blip r:embed="rId7"/>
              <a:stretch>
                <a:fillRect l="-2259706" t="-1075968" r="-1063676" b="-655498"/>
              </a:stretch>
            </a:blipFill>
          </p:spPr>
        </p:sp>
      </p:grpSp>
      <p:grpSp>
        <p:nvGrpSpPr>
          <p:cNvPr name="Group 22" id="22"/>
          <p:cNvGrpSpPr>
            <a:grpSpLocks noChangeAspect="true"/>
          </p:cNvGrpSpPr>
          <p:nvPr/>
        </p:nvGrpSpPr>
        <p:grpSpPr>
          <a:xfrm rot="-9681207">
            <a:off x="2589366" y="6177738"/>
            <a:ext cx="499530" cy="562470"/>
            <a:chOff x="0" y="0"/>
            <a:chExt cx="666040" cy="749960"/>
          </a:xfrm>
        </p:grpSpPr>
        <p:sp>
          <p:nvSpPr>
            <p:cNvPr name="Freeform 23" id="23" descr="Imagen 36"/>
            <p:cNvSpPr/>
            <p:nvPr/>
          </p:nvSpPr>
          <p:spPr>
            <a:xfrm flipH="false" flipV="false" rot="0">
              <a:off x="0" y="0"/>
              <a:ext cx="665988" cy="749935"/>
            </a:xfrm>
            <a:custGeom>
              <a:avLst/>
              <a:gdLst/>
              <a:ahLst/>
              <a:cxnLst/>
              <a:rect r="r" b="b" t="t" l="l"/>
              <a:pathLst>
                <a:path h="749935" w="665988">
                  <a:moveTo>
                    <a:pt x="0" y="0"/>
                  </a:moveTo>
                  <a:lnTo>
                    <a:pt x="665988" y="0"/>
                  </a:lnTo>
                  <a:lnTo>
                    <a:pt x="665988" y="749935"/>
                  </a:lnTo>
                  <a:lnTo>
                    <a:pt x="0" y="749935"/>
                  </a:lnTo>
                  <a:lnTo>
                    <a:pt x="0" y="0"/>
                  </a:lnTo>
                  <a:close/>
                </a:path>
              </a:pathLst>
            </a:custGeom>
            <a:blipFill>
              <a:blip r:embed="rId8"/>
              <a:stretch>
                <a:fillRect l="-2259950" t="-1076045" r="-1063801" b="-655552"/>
              </a:stretch>
            </a:blipFill>
          </p:spPr>
        </p:sp>
      </p:grpSp>
      <p:grpSp>
        <p:nvGrpSpPr>
          <p:cNvPr name="Group 24" id="24"/>
          <p:cNvGrpSpPr>
            <a:grpSpLocks noChangeAspect="true"/>
          </p:cNvGrpSpPr>
          <p:nvPr/>
        </p:nvGrpSpPr>
        <p:grpSpPr>
          <a:xfrm rot="-9681207">
            <a:off x="15326866" y="3788208"/>
            <a:ext cx="986675" cy="1110992"/>
            <a:chOff x="0" y="0"/>
            <a:chExt cx="1315566" cy="1481322"/>
          </a:xfrm>
        </p:grpSpPr>
        <p:sp>
          <p:nvSpPr>
            <p:cNvPr name="Freeform 25" id="25" descr="Imagen 37"/>
            <p:cNvSpPr/>
            <p:nvPr/>
          </p:nvSpPr>
          <p:spPr>
            <a:xfrm flipH="false" flipV="false" rot="0">
              <a:off x="0" y="0"/>
              <a:ext cx="1315593" cy="1481328"/>
            </a:xfrm>
            <a:custGeom>
              <a:avLst/>
              <a:gdLst/>
              <a:ahLst/>
              <a:cxnLst/>
              <a:rect r="r" b="b" t="t" l="l"/>
              <a:pathLst>
                <a:path h="1481328" w="1315593">
                  <a:moveTo>
                    <a:pt x="0" y="0"/>
                  </a:moveTo>
                  <a:lnTo>
                    <a:pt x="1315593" y="0"/>
                  </a:lnTo>
                  <a:lnTo>
                    <a:pt x="1315593" y="1481328"/>
                  </a:lnTo>
                  <a:lnTo>
                    <a:pt x="0" y="1481328"/>
                  </a:lnTo>
                  <a:lnTo>
                    <a:pt x="0" y="0"/>
                  </a:lnTo>
                  <a:close/>
                </a:path>
              </a:pathLst>
            </a:custGeom>
            <a:blipFill>
              <a:blip r:embed="rId9"/>
              <a:stretch>
                <a:fillRect l="-2259727" t="-1078865" r="-1063687" b="-657532"/>
              </a:stretch>
            </a:blipFill>
          </p:spPr>
        </p:sp>
      </p:grpSp>
      <p:grpSp>
        <p:nvGrpSpPr>
          <p:cNvPr name="Group 26" id="26"/>
          <p:cNvGrpSpPr>
            <a:grpSpLocks noChangeAspect="true"/>
          </p:cNvGrpSpPr>
          <p:nvPr/>
        </p:nvGrpSpPr>
        <p:grpSpPr>
          <a:xfrm rot="0">
            <a:off x="3102109" y="1675846"/>
            <a:ext cx="3098035" cy="3222177"/>
            <a:chOff x="0" y="0"/>
            <a:chExt cx="4130714" cy="4296236"/>
          </a:xfrm>
        </p:grpSpPr>
        <p:sp>
          <p:nvSpPr>
            <p:cNvPr name="Freeform 27" id="27" descr="Imagen 38"/>
            <p:cNvSpPr/>
            <p:nvPr/>
          </p:nvSpPr>
          <p:spPr>
            <a:xfrm flipH="false" flipV="false" rot="0">
              <a:off x="0" y="0"/>
              <a:ext cx="4130675" cy="4296283"/>
            </a:xfrm>
            <a:custGeom>
              <a:avLst/>
              <a:gdLst/>
              <a:ahLst/>
              <a:cxnLst/>
              <a:rect r="r" b="b" t="t" l="l"/>
              <a:pathLst>
                <a:path h="4296283" w="4130675">
                  <a:moveTo>
                    <a:pt x="0" y="0"/>
                  </a:moveTo>
                  <a:lnTo>
                    <a:pt x="4130675" y="0"/>
                  </a:lnTo>
                  <a:lnTo>
                    <a:pt x="4130675" y="4296283"/>
                  </a:lnTo>
                  <a:lnTo>
                    <a:pt x="0" y="4296283"/>
                  </a:lnTo>
                  <a:lnTo>
                    <a:pt x="0" y="0"/>
                  </a:lnTo>
                  <a:close/>
                </a:path>
              </a:pathLst>
            </a:custGeom>
            <a:blipFill>
              <a:blip r:embed="rId10"/>
              <a:stretch>
                <a:fillRect l="-44250" t="-66322" r="-518182" b="-216580"/>
              </a:stretch>
            </a:blipFill>
          </p:spPr>
        </p:sp>
      </p:grpSp>
      <p:grpSp>
        <p:nvGrpSpPr>
          <p:cNvPr name="Group 28" id="28"/>
          <p:cNvGrpSpPr>
            <a:grpSpLocks noChangeAspect="true"/>
          </p:cNvGrpSpPr>
          <p:nvPr/>
        </p:nvGrpSpPr>
        <p:grpSpPr>
          <a:xfrm rot="0">
            <a:off x="12161160" y="2353905"/>
            <a:ext cx="2600130" cy="1687281"/>
            <a:chOff x="0" y="0"/>
            <a:chExt cx="3466840" cy="2249708"/>
          </a:xfrm>
        </p:grpSpPr>
        <p:sp>
          <p:nvSpPr>
            <p:cNvPr name="Freeform 29" id="29" descr="Imagen 39"/>
            <p:cNvSpPr/>
            <p:nvPr/>
          </p:nvSpPr>
          <p:spPr>
            <a:xfrm flipH="false" flipV="false" rot="0">
              <a:off x="0" y="0"/>
              <a:ext cx="3466846" cy="2249678"/>
            </a:xfrm>
            <a:custGeom>
              <a:avLst/>
              <a:gdLst/>
              <a:ahLst/>
              <a:cxnLst/>
              <a:rect r="r" b="b" t="t" l="l"/>
              <a:pathLst>
                <a:path h="2249678" w="3466846">
                  <a:moveTo>
                    <a:pt x="0" y="0"/>
                  </a:moveTo>
                  <a:lnTo>
                    <a:pt x="3466846" y="0"/>
                  </a:lnTo>
                  <a:lnTo>
                    <a:pt x="3466846" y="2249678"/>
                  </a:lnTo>
                  <a:lnTo>
                    <a:pt x="0" y="2249678"/>
                  </a:lnTo>
                  <a:lnTo>
                    <a:pt x="0" y="0"/>
                  </a:lnTo>
                  <a:close/>
                </a:path>
              </a:pathLst>
            </a:custGeom>
            <a:blipFill>
              <a:blip r:embed="rId11"/>
              <a:stretch>
                <a:fillRect l="-215268" t="-50388" r="-104072" b="-237935"/>
              </a:stretch>
            </a:blipFill>
          </p:spPr>
        </p:sp>
      </p:grpSp>
      <p:grpSp>
        <p:nvGrpSpPr>
          <p:cNvPr name="Group 30" id="30"/>
          <p:cNvGrpSpPr>
            <a:grpSpLocks noChangeAspect="true"/>
          </p:cNvGrpSpPr>
          <p:nvPr/>
        </p:nvGrpSpPr>
        <p:grpSpPr>
          <a:xfrm rot="0">
            <a:off x="0" y="0"/>
            <a:ext cx="18288000" cy="10287000"/>
            <a:chOff x="0" y="0"/>
            <a:chExt cx="24384000" cy="13716000"/>
          </a:xfrm>
        </p:grpSpPr>
        <p:sp>
          <p:nvSpPr>
            <p:cNvPr name="Freeform 31" id="31"/>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12"/>
              <a:stretch>
                <a:fillRect l="-482" t="0" r="-482" b="0"/>
              </a:stretch>
            </a:blipFill>
          </p:spPr>
        </p:sp>
      </p:grpSp>
      <p:grpSp>
        <p:nvGrpSpPr>
          <p:cNvPr name="Group 32" id="32"/>
          <p:cNvGrpSpPr>
            <a:grpSpLocks noChangeAspect="true"/>
          </p:cNvGrpSpPr>
          <p:nvPr/>
        </p:nvGrpSpPr>
        <p:grpSpPr>
          <a:xfrm rot="0">
            <a:off x="7407888" y="9258300"/>
            <a:ext cx="3472224" cy="741170"/>
            <a:chOff x="0" y="0"/>
            <a:chExt cx="3909182" cy="834442"/>
          </a:xfrm>
        </p:grpSpPr>
        <p:sp>
          <p:nvSpPr>
            <p:cNvPr name="Freeform 33" id="33"/>
            <p:cNvSpPr/>
            <p:nvPr/>
          </p:nvSpPr>
          <p:spPr>
            <a:xfrm flipH="false" flipV="false" rot="0">
              <a:off x="0" y="0"/>
              <a:ext cx="3909187" cy="834390"/>
            </a:xfrm>
            <a:custGeom>
              <a:avLst/>
              <a:gdLst/>
              <a:ahLst/>
              <a:cxnLst/>
              <a:rect r="r" b="b" t="t" l="l"/>
              <a:pathLst>
                <a:path h="834390" w="3909187">
                  <a:moveTo>
                    <a:pt x="0" y="0"/>
                  </a:moveTo>
                  <a:lnTo>
                    <a:pt x="3909187" y="0"/>
                  </a:lnTo>
                  <a:lnTo>
                    <a:pt x="3909187" y="834390"/>
                  </a:lnTo>
                  <a:lnTo>
                    <a:pt x="0" y="834390"/>
                  </a:lnTo>
                  <a:lnTo>
                    <a:pt x="0" y="0"/>
                  </a:lnTo>
                  <a:close/>
                </a:path>
              </a:pathLst>
            </a:custGeom>
            <a:blipFill>
              <a:blip r:embed="rId13"/>
              <a:stretch>
                <a:fillRect l="-874" t="0" r="-874" b="0"/>
              </a:stretch>
            </a:blipFill>
          </p:spPr>
        </p:sp>
      </p:grpSp>
      <p:grpSp>
        <p:nvGrpSpPr>
          <p:cNvPr name="Group 34" id="34"/>
          <p:cNvGrpSpPr/>
          <p:nvPr/>
        </p:nvGrpSpPr>
        <p:grpSpPr>
          <a:xfrm rot="0">
            <a:off x="4776466" y="3600450"/>
            <a:ext cx="11043738" cy="1543050"/>
            <a:chOff x="0" y="0"/>
            <a:chExt cx="2908639" cy="406400"/>
          </a:xfrm>
        </p:grpSpPr>
        <p:sp>
          <p:nvSpPr>
            <p:cNvPr name="Freeform 35" id="35"/>
            <p:cNvSpPr/>
            <p:nvPr/>
          </p:nvSpPr>
          <p:spPr>
            <a:xfrm flipH="false" flipV="false" rot="0">
              <a:off x="0" y="0"/>
              <a:ext cx="2908639" cy="406400"/>
            </a:xfrm>
            <a:custGeom>
              <a:avLst/>
              <a:gdLst/>
              <a:ahLst/>
              <a:cxnLst/>
              <a:rect r="r" b="b" t="t" l="l"/>
              <a:pathLst>
                <a:path h="406400" w="2908639">
                  <a:moveTo>
                    <a:pt x="0" y="0"/>
                  </a:moveTo>
                  <a:lnTo>
                    <a:pt x="2908639" y="0"/>
                  </a:lnTo>
                  <a:lnTo>
                    <a:pt x="2908639" y="406400"/>
                  </a:lnTo>
                  <a:lnTo>
                    <a:pt x="0" y="406400"/>
                  </a:lnTo>
                  <a:close/>
                </a:path>
              </a:pathLst>
            </a:custGeom>
            <a:solidFill>
              <a:srgbClr val="BFC2CF"/>
            </a:solidFill>
          </p:spPr>
        </p:sp>
        <p:sp>
          <p:nvSpPr>
            <p:cNvPr name="TextBox 36" id="36"/>
            <p:cNvSpPr txBox="true"/>
            <p:nvPr/>
          </p:nvSpPr>
          <p:spPr>
            <a:xfrm>
              <a:off x="0" y="-38100"/>
              <a:ext cx="2908639" cy="444500"/>
            </a:xfrm>
            <a:prstGeom prst="rect">
              <a:avLst/>
            </a:prstGeom>
          </p:spPr>
          <p:txBody>
            <a:bodyPr anchor="ctr" rtlCol="false" tIns="50800" lIns="50800" bIns="50800" rIns="50800"/>
            <a:lstStyle/>
            <a:p>
              <a:pPr algn="ctr">
                <a:lnSpc>
                  <a:spcPts val="2659"/>
                </a:lnSpc>
                <a:spcBef>
                  <a:spcPct val="0"/>
                </a:spcBef>
              </a:pPr>
            </a:p>
          </p:txBody>
        </p:sp>
      </p:grpSp>
      <p:sp>
        <p:nvSpPr>
          <p:cNvPr name="TextBox 37" id="37"/>
          <p:cNvSpPr txBox="true"/>
          <p:nvPr/>
        </p:nvSpPr>
        <p:spPr>
          <a:xfrm rot="0">
            <a:off x="7147620" y="4633341"/>
            <a:ext cx="3992761" cy="1241297"/>
          </a:xfrm>
          <a:prstGeom prst="rect">
            <a:avLst/>
          </a:prstGeom>
        </p:spPr>
        <p:txBody>
          <a:bodyPr anchor="t" rtlCol="false" tIns="0" lIns="0" bIns="0" rIns="0">
            <a:spAutoFit/>
          </a:bodyPr>
          <a:lstStyle/>
          <a:p>
            <a:pPr algn="ctr">
              <a:lnSpc>
                <a:spcPts val="8315"/>
              </a:lnSpc>
              <a:spcBef>
                <a:spcPct val="0"/>
              </a:spcBef>
            </a:pPr>
            <a:r>
              <a:rPr lang="en-US" b="true" sz="7699">
                <a:solidFill>
                  <a:srgbClr val="70C573"/>
                </a:solidFill>
                <a:latin typeface="Calibri (MS) Bold"/>
                <a:ea typeface="Calibri (MS) Bold"/>
                <a:cs typeface="Calibri (MS) Bold"/>
                <a:sym typeface="Calibri (MS) Bold"/>
              </a:rPr>
              <a:t>Consorcio</a:t>
            </a:r>
          </a:p>
        </p:txBody>
      </p:sp>
    </p:spTree>
  </p:cSld>
  <p:clrMapOvr>
    <a:masterClrMapping/>
  </p:clrMapOvr>
</p:sld>
</file>

<file path=ppt/slides/slide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a:grpSpLocks noChangeAspect="true"/>
          </p:cNvGrpSpPr>
          <p:nvPr/>
        </p:nvGrpSpPr>
        <p:grpSpPr>
          <a:xfrm rot="0">
            <a:off x="0" y="2896"/>
            <a:ext cx="18288000" cy="9052562"/>
            <a:chOff x="0" y="0"/>
            <a:chExt cx="24384000" cy="12070082"/>
          </a:xfrm>
        </p:grpSpPr>
        <p:sp>
          <p:nvSpPr>
            <p:cNvPr name="Freeform 5" id="5" descr="Imagen 1"/>
            <p:cNvSpPr/>
            <p:nvPr/>
          </p:nvSpPr>
          <p:spPr>
            <a:xfrm flipH="false" flipV="false" rot="0">
              <a:off x="0" y="0"/>
              <a:ext cx="24384000" cy="12070080"/>
            </a:xfrm>
            <a:custGeom>
              <a:avLst/>
              <a:gdLst/>
              <a:ahLst/>
              <a:cxnLst/>
              <a:rect r="r" b="b" t="t" l="l"/>
              <a:pathLst>
                <a:path h="12070080" w="24384000">
                  <a:moveTo>
                    <a:pt x="0" y="0"/>
                  </a:moveTo>
                  <a:lnTo>
                    <a:pt x="24384000" y="0"/>
                  </a:lnTo>
                  <a:lnTo>
                    <a:pt x="24384000" y="12070080"/>
                  </a:lnTo>
                  <a:lnTo>
                    <a:pt x="0" y="12070080"/>
                  </a:lnTo>
                  <a:lnTo>
                    <a:pt x="0" y="0"/>
                  </a:lnTo>
                  <a:close/>
                </a:path>
              </a:pathLst>
            </a:custGeom>
            <a:blipFill>
              <a:blip r:embed="rId3"/>
              <a:stretch>
                <a:fillRect l="0" t="0" r="0" b="0"/>
              </a:stretch>
            </a:blipFill>
          </p:spPr>
        </p:sp>
      </p:grpSp>
      <p:grpSp>
        <p:nvGrpSpPr>
          <p:cNvPr name="Group 6" id="6"/>
          <p:cNvGrpSpPr/>
          <p:nvPr/>
        </p:nvGrpSpPr>
        <p:grpSpPr>
          <a:xfrm rot="0">
            <a:off x="-19050" y="3276399"/>
            <a:ext cx="466348" cy="1996786"/>
            <a:chOff x="0" y="0"/>
            <a:chExt cx="621798" cy="2662382"/>
          </a:xfrm>
        </p:grpSpPr>
        <p:sp>
          <p:nvSpPr>
            <p:cNvPr name="Freeform 7" id="7"/>
            <p:cNvSpPr/>
            <p:nvPr/>
          </p:nvSpPr>
          <p:spPr>
            <a:xfrm flipH="false" flipV="false" rot="0">
              <a:off x="0" y="0"/>
              <a:ext cx="621792" cy="2662428"/>
            </a:xfrm>
            <a:custGeom>
              <a:avLst/>
              <a:gdLst/>
              <a:ahLst/>
              <a:cxnLst/>
              <a:rect r="r" b="b" t="t" l="l"/>
              <a:pathLst>
                <a:path h="2662428" w="621792">
                  <a:moveTo>
                    <a:pt x="0" y="0"/>
                  </a:moveTo>
                  <a:lnTo>
                    <a:pt x="621792" y="0"/>
                  </a:lnTo>
                  <a:lnTo>
                    <a:pt x="621792" y="2662428"/>
                  </a:lnTo>
                  <a:lnTo>
                    <a:pt x="0" y="2662428"/>
                  </a:lnTo>
                  <a:close/>
                </a:path>
              </a:pathLst>
            </a:custGeom>
            <a:solidFill>
              <a:srgbClr val="70C573"/>
            </a:solidFill>
          </p:spPr>
        </p:sp>
      </p:grpSp>
      <p:grpSp>
        <p:nvGrpSpPr>
          <p:cNvPr name="Group 8" id="8"/>
          <p:cNvGrpSpPr/>
          <p:nvPr/>
        </p:nvGrpSpPr>
        <p:grpSpPr>
          <a:xfrm rot="-5400000">
            <a:off x="-761130" y="6210108"/>
            <a:ext cx="1996788" cy="474525"/>
            <a:chOff x="0" y="0"/>
            <a:chExt cx="2662384" cy="632700"/>
          </a:xfrm>
        </p:grpSpPr>
        <p:sp>
          <p:nvSpPr>
            <p:cNvPr name="Freeform 9" id="9"/>
            <p:cNvSpPr/>
            <p:nvPr/>
          </p:nvSpPr>
          <p:spPr>
            <a:xfrm flipH="false" flipV="false" rot="0">
              <a:off x="0" y="0"/>
              <a:ext cx="2662428" cy="632714"/>
            </a:xfrm>
            <a:custGeom>
              <a:avLst/>
              <a:gdLst/>
              <a:ahLst/>
              <a:cxnLst/>
              <a:rect r="r" b="b" t="t" l="l"/>
              <a:pathLst>
                <a:path h="632714" w="2662428">
                  <a:moveTo>
                    <a:pt x="2662428" y="0"/>
                  </a:moveTo>
                  <a:lnTo>
                    <a:pt x="0" y="0"/>
                  </a:lnTo>
                  <a:lnTo>
                    <a:pt x="0" y="632714"/>
                  </a:lnTo>
                  <a:lnTo>
                    <a:pt x="2662428" y="632714"/>
                  </a:lnTo>
                  <a:close/>
                </a:path>
              </a:pathLst>
            </a:custGeom>
            <a:solidFill>
              <a:srgbClr val="A56793"/>
            </a:solidFill>
          </p:spPr>
        </p:sp>
      </p:grpSp>
      <p:grpSp>
        <p:nvGrpSpPr>
          <p:cNvPr name="Group 10" id="10"/>
          <p:cNvGrpSpPr>
            <a:grpSpLocks noChangeAspect="true"/>
          </p:cNvGrpSpPr>
          <p:nvPr/>
        </p:nvGrpSpPr>
        <p:grpSpPr>
          <a:xfrm rot="0">
            <a:off x="14116686" y="6954560"/>
            <a:ext cx="1490261" cy="2098722"/>
            <a:chOff x="0" y="0"/>
            <a:chExt cx="1987014" cy="2798296"/>
          </a:xfrm>
        </p:grpSpPr>
        <p:sp>
          <p:nvSpPr>
            <p:cNvPr name="Freeform 11" id="11" descr="Imagen 8"/>
            <p:cNvSpPr/>
            <p:nvPr/>
          </p:nvSpPr>
          <p:spPr>
            <a:xfrm flipH="false" flipV="false" rot="0">
              <a:off x="0" y="0"/>
              <a:ext cx="1987042" cy="2798318"/>
            </a:xfrm>
            <a:custGeom>
              <a:avLst/>
              <a:gdLst/>
              <a:ahLst/>
              <a:cxnLst/>
              <a:rect r="r" b="b" t="t" l="l"/>
              <a:pathLst>
                <a:path h="2798318" w="1987042">
                  <a:moveTo>
                    <a:pt x="0" y="0"/>
                  </a:moveTo>
                  <a:lnTo>
                    <a:pt x="1987042" y="0"/>
                  </a:lnTo>
                  <a:lnTo>
                    <a:pt x="1987042" y="2798318"/>
                  </a:lnTo>
                  <a:lnTo>
                    <a:pt x="0" y="2798318"/>
                  </a:lnTo>
                  <a:lnTo>
                    <a:pt x="0" y="0"/>
                  </a:lnTo>
                  <a:close/>
                </a:path>
              </a:pathLst>
            </a:custGeom>
            <a:blipFill>
              <a:blip r:embed="rId4"/>
              <a:stretch>
                <a:fillRect l="-33570" t="-60281" r="-126785" b="-4679"/>
              </a:stretch>
            </a:blipFill>
          </p:spPr>
        </p:sp>
      </p:grpSp>
      <p:grpSp>
        <p:nvGrpSpPr>
          <p:cNvPr name="Group 12" id="12"/>
          <p:cNvGrpSpPr>
            <a:grpSpLocks noChangeAspect="true"/>
          </p:cNvGrpSpPr>
          <p:nvPr/>
        </p:nvGrpSpPr>
        <p:grpSpPr>
          <a:xfrm rot="0">
            <a:off x="15306772" y="5638398"/>
            <a:ext cx="2077379" cy="3414887"/>
            <a:chOff x="0" y="0"/>
            <a:chExt cx="2769838" cy="4553182"/>
          </a:xfrm>
        </p:grpSpPr>
        <p:sp>
          <p:nvSpPr>
            <p:cNvPr name="Freeform 13" id="13" descr="Imagen 3"/>
            <p:cNvSpPr/>
            <p:nvPr/>
          </p:nvSpPr>
          <p:spPr>
            <a:xfrm flipH="false" flipV="false" rot="0">
              <a:off x="0" y="0"/>
              <a:ext cx="2769870" cy="4553204"/>
            </a:xfrm>
            <a:custGeom>
              <a:avLst/>
              <a:gdLst/>
              <a:ahLst/>
              <a:cxnLst/>
              <a:rect r="r" b="b" t="t" l="l"/>
              <a:pathLst>
                <a:path h="4553204" w="2769870">
                  <a:moveTo>
                    <a:pt x="0" y="0"/>
                  </a:moveTo>
                  <a:lnTo>
                    <a:pt x="2769870" y="0"/>
                  </a:lnTo>
                  <a:lnTo>
                    <a:pt x="2769870" y="4553204"/>
                  </a:lnTo>
                  <a:lnTo>
                    <a:pt x="0" y="4553204"/>
                  </a:lnTo>
                  <a:lnTo>
                    <a:pt x="0" y="0"/>
                  </a:lnTo>
                  <a:close/>
                </a:path>
              </a:pathLst>
            </a:custGeom>
            <a:blipFill>
              <a:blip r:embed="rId5"/>
              <a:stretch>
                <a:fillRect l="-140929" t="0" r="-59060" b="-63130"/>
              </a:stretch>
            </a:blipFill>
          </p:spPr>
        </p:sp>
      </p:grpSp>
      <p:grpSp>
        <p:nvGrpSpPr>
          <p:cNvPr name="Group 14" id="14"/>
          <p:cNvGrpSpPr>
            <a:grpSpLocks noChangeAspect="true"/>
          </p:cNvGrpSpPr>
          <p:nvPr/>
        </p:nvGrpSpPr>
        <p:grpSpPr>
          <a:xfrm rot="0">
            <a:off x="466343" y="281878"/>
            <a:ext cx="2257857" cy="1595748"/>
            <a:chOff x="0" y="0"/>
            <a:chExt cx="3010476" cy="2127664"/>
          </a:xfrm>
        </p:grpSpPr>
        <p:sp>
          <p:nvSpPr>
            <p:cNvPr name="Freeform 15" id="15" descr="Gráfico 2"/>
            <p:cNvSpPr/>
            <p:nvPr/>
          </p:nvSpPr>
          <p:spPr>
            <a:xfrm flipH="false" flipV="false" rot="0">
              <a:off x="0" y="0"/>
              <a:ext cx="3010535" cy="2127631"/>
            </a:xfrm>
            <a:custGeom>
              <a:avLst/>
              <a:gdLst/>
              <a:ahLst/>
              <a:cxnLst/>
              <a:rect r="r" b="b" t="t" l="l"/>
              <a:pathLst>
                <a:path h="2127631" w="3010535">
                  <a:moveTo>
                    <a:pt x="0" y="0"/>
                  </a:moveTo>
                  <a:lnTo>
                    <a:pt x="3010535" y="0"/>
                  </a:lnTo>
                  <a:lnTo>
                    <a:pt x="3010535" y="2127631"/>
                  </a:lnTo>
                  <a:lnTo>
                    <a:pt x="0" y="2127631"/>
                  </a:lnTo>
                  <a:lnTo>
                    <a:pt x="0" y="0"/>
                  </a:lnTo>
                  <a:close/>
                </a:path>
              </a:pathLst>
            </a:custGeom>
            <a:blipFill>
              <a:blip r:embed="rId6"/>
              <a:stretch>
                <a:fillRect l="0" t="0" r="1" b="-62"/>
              </a:stretch>
            </a:blipFill>
          </p:spPr>
        </p:sp>
      </p:grpSp>
      <p:sp>
        <p:nvSpPr>
          <p:cNvPr name="TextBox 16" id="16"/>
          <p:cNvSpPr txBox="true"/>
          <p:nvPr/>
        </p:nvSpPr>
        <p:spPr>
          <a:xfrm rot="0">
            <a:off x="4369203" y="9263305"/>
            <a:ext cx="11973932" cy="723900"/>
          </a:xfrm>
          <a:prstGeom prst="rect">
            <a:avLst/>
          </a:prstGeom>
        </p:spPr>
        <p:txBody>
          <a:bodyPr anchor="t" rtlCol="false" tIns="0" lIns="0" bIns="0" rIns="0">
            <a:spAutoFit/>
          </a:bodyPr>
          <a:lstStyle/>
          <a:p>
            <a:pPr algn="l" marL="0" indent="0" lvl="0">
              <a:lnSpc>
                <a:spcPts val="1800"/>
              </a:lnSpc>
            </a:pPr>
            <a:r>
              <a:rPr lang="en-US" sz="1500">
                <a:solidFill>
                  <a:srgbClr val="2C2C2C"/>
                </a:solidFill>
                <a:latin typeface="Calibri (MS)"/>
                <a:ea typeface="Calibri (MS)"/>
                <a:cs typeface="Calibri (MS)"/>
                <a:sym typeface="Calibri (MS)"/>
              </a:rPr>
              <a:t>Financiado por la Unión Europea. Las opiniones y puntos de vista expresados ​​son, sin embargo, responsabilidad exclusiva del/de los autor(es) y no reflejan necesariamente los de la Unión Europea ni los de la Agencia Ejecutiva Europea de Educación y Cultura (EACEA). Ni la Unión Europea ni la EACEA se hacen responsables de ellas. [Número de proyecto: 2023-1-CY02-KA220-YOU-000154272]</a:t>
            </a:r>
          </a:p>
        </p:txBody>
      </p:sp>
      <p:grpSp>
        <p:nvGrpSpPr>
          <p:cNvPr name="Group 17" id="17"/>
          <p:cNvGrpSpPr/>
          <p:nvPr/>
        </p:nvGrpSpPr>
        <p:grpSpPr>
          <a:xfrm rot="0">
            <a:off x="601987" y="3285713"/>
            <a:ext cx="13922550" cy="2011500"/>
            <a:chOff x="0" y="0"/>
            <a:chExt cx="18563400" cy="2682000"/>
          </a:xfrm>
        </p:grpSpPr>
        <p:sp>
          <p:nvSpPr>
            <p:cNvPr name="Freeform 18" id="18"/>
            <p:cNvSpPr/>
            <p:nvPr/>
          </p:nvSpPr>
          <p:spPr>
            <a:xfrm flipH="false" flipV="false" rot="0">
              <a:off x="0" y="0"/>
              <a:ext cx="18563400" cy="2682000"/>
            </a:xfrm>
            <a:custGeom>
              <a:avLst/>
              <a:gdLst/>
              <a:ahLst/>
              <a:cxnLst/>
              <a:rect r="r" b="b" t="t" l="l"/>
              <a:pathLst>
                <a:path h="2682000" w="18563400">
                  <a:moveTo>
                    <a:pt x="0" y="0"/>
                  </a:moveTo>
                  <a:lnTo>
                    <a:pt x="18563400" y="0"/>
                  </a:lnTo>
                  <a:lnTo>
                    <a:pt x="18563400" y="2682000"/>
                  </a:lnTo>
                  <a:lnTo>
                    <a:pt x="0" y="2682000"/>
                  </a:lnTo>
                  <a:close/>
                </a:path>
              </a:pathLst>
            </a:custGeom>
            <a:solidFill>
              <a:srgbClr val="000000">
                <a:alpha val="0"/>
              </a:srgbClr>
            </a:solidFill>
          </p:spPr>
        </p:sp>
        <p:sp>
          <p:nvSpPr>
            <p:cNvPr name="TextBox 19" id="19"/>
            <p:cNvSpPr txBox="true"/>
            <p:nvPr/>
          </p:nvSpPr>
          <p:spPr>
            <a:xfrm>
              <a:off x="0" y="-38100"/>
              <a:ext cx="18563400" cy="2720100"/>
            </a:xfrm>
            <a:prstGeom prst="rect">
              <a:avLst/>
            </a:prstGeom>
          </p:spPr>
          <p:txBody>
            <a:bodyPr anchor="ctr" rtlCol="false" tIns="0" lIns="0" bIns="0" rIns="0"/>
            <a:lstStyle/>
            <a:p>
              <a:pPr algn="l" marL="0" indent="0" lvl="0">
                <a:lnSpc>
                  <a:spcPts val="4536"/>
                </a:lnSpc>
              </a:pPr>
              <a:r>
                <a:rPr lang="en-US" b="true" sz="4200">
                  <a:solidFill>
                    <a:srgbClr val="70C573"/>
                  </a:solidFill>
                  <a:latin typeface="Calibri (MS) Bold"/>
                  <a:ea typeface="Calibri (MS) Bold"/>
                  <a:cs typeface="Calibri (MS) Bold"/>
                  <a:sym typeface="Calibri (MS) Bold"/>
                </a:rPr>
                <a:t>Objetivos:</a:t>
              </a:r>
            </a:p>
          </p:txBody>
        </p:sp>
      </p:grpSp>
      <p:grpSp>
        <p:nvGrpSpPr>
          <p:cNvPr name="Group 20" id="20"/>
          <p:cNvGrpSpPr/>
          <p:nvPr/>
        </p:nvGrpSpPr>
        <p:grpSpPr>
          <a:xfrm rot="0">
            <a:off x="601984" y="5066732"/>
            <a:ext cx="10964492" cy="2473251"/>
            <a:chOff x="0" y="0"/>
            <a:chExt cx="14619322" cy="3297667"/>
          </a:xfrm>
        </p:grpSpPr>
        <p:sp>
          <p:nvSpPr>
            <p:cNvPr name="Freeform 21" id="21"/>
            <p:cNvSpPr/>
            <p:nvPr/>
          </p:nvSpPr>
          <p:spPr>
            <a:xfrm flipH="false" flipV="false" rot="0">
              <a:off x="0" y="0"/>
              <a:ext cx="14619322" cy="3297668"/>
            </a:xfrm>
            <a:custGeom>
              <a:avLst/>
              <a:gdLst/>
              <a:ahLst/>
              <a:cxnLst/>
              <a:rect r="r" b="b" t="t" l="l"/>
              <a:pathLst>
                <a:path h="3297668" w="14619322">
                  <a:moveTo>
                    <a:pt x="0" y="0"/>
                  </a:moveTo>
                  <a:lnTo>
                    <a:pt x="14619322" y="0"/>
                  </a:lnTo>
                  <a:lnTo>
                    <a:pt x="14619322" y="3297668"/>
                  </a:lnTo>
                  <a:lnTo>
                    <a:pt x="0" y="3297668"/>
                  </a:lnTo>
                  <a:close/>
                </a:path>
              </a:pathLst>
            </a:custGeom>
            <a:solidFill>
              <a:srgbClr val="000000">
                <a:alpha val="0"/>
              </a:srgbClr>
            </a:solidFill>
          </p:spPr>
        </p:sp>
        <p:sp>
          <p:nvSpPr>
            <p:cNvPr name="TextBox 22" id="22"/>
            <p:cNvSpPr txBox="true"/>
            <p:nvPr/>
          </p:nvSpPr>
          <p:spPr>
            <a:xfrm>
              <a:off x="0" y="0"/>
              <a:ext cx="14619322" cy="3297667"/>
            </a:xfrm>
            <a:prstGeom prst="rect">
              <a:avLst/>
            </a:prstGeom>
          </p:spPr>
          <p:txBody>
            <a:bodyPr anchor="ctr" rtlCol="false" tIns="0" lIns="0" bIns="0" rIns="0"/>
            <a:lstStyle/>
            <a:p>
              <a:pPr algn="l" marL="477095" indent="-238548" lvl="1">
                <a:lnSpc>
                  <a:spcPts val="2562"/>
                </a:lnSpc>
                <a:buAutoNum type="arabicPeriod" startAt="1"/>
              </a:pPr>
              <a:r>
                <a:rPr lang="en-US" sz="2636" i="true">
                  <a:solidFill>
                    <a:srgbClr val="DBC2D4"/>
                  </a:solidFill>
                  <a:latin typeface="Calibri (MS) Italics"/>
                  <a:ea typeface="Calibri (MS) Italics"/>
                  <a:cs typeface="Calibri (MS) Italics"/>
                  <a:sym typeface="Calibri (MS) Italics"/>
                </a:rPr>
                <a:t>Comprender conceptos digitales y aplicar herramientas básicas para crear y compartir contenido digital de calidad.</a:t>
              </a:r>
            </a:p>
            <a:p>
              <a:pPr algn="l" marL="477095" indent="-238548" lvl="1">
                <a:lnSpc>
                  <a:spcPts val="2562"/>
                </a:lnSpc>
                <a:buAutoNum type="arabicPeriod" startAt="1"/>
              </a:pPr>
              <a:r>
                <a:rPr lang="en-US" sz="2636" i="true">
                  <a:solidFill>
                    <a:srgbClr val="DBC2D4"/>
                  </a:solidFill>
                  <a:latin typeface="Calibri (MS) Italics"/>
                  <a:ea typeface="Calibri (MS) Italics"/>
                  <a:cs typeface="Calibri (MS) Italics"/>
                  <a:sym typeface="Calibri (MS) Italics"/>
                </a:rPr>
                <a:t>Reconocer prácticas de seguridad en Internet y explorar plataformas digitales para el desarrollo de contenido.</a:t>
              </a:r>
            </a:p>
            <a:p>
              <a:pPr algn="l" marL="477095" indent="-238548" lvl="1">
                <a:lnSpc>
                  <a:spcPts val="2562"/>
                </a:lnSpc>
                <a:buAutoNum type="arabicPeriod" startAt="1"/>
              </a:pPr>
              <a:r>
                <a:rPr lang="en-US" sz="2636" i="true">
                  <a:solidFill>
                    <a:srgbClr val="DBC2D4"/>
                  </a:solidFill>
                  <a:latin typeface="Calibri (MS) Italics"/>
                  <a:ea typeface="Calibri (MS) Italics"/>
                  <a:cs typeface="Calibri (MS) Italics"/>
                  <a:sym typeface="Calibri (MS) Italics"/>
                </a:rPr>
                <a:t>Analizar productos financieros y utilizar herramientas digitales para mejorar la gestión de las finanzas personales y empresariales. para crear y compartir contenidos.</a:t>
              </a:r>
            </a:p>
          </p:txBody>
        </p:sp>
      </p:grpSp>
      <p:grpSp>
        <p:nvGrpSpPr>
          <p:cNvPr name="Group 23" id="23"/>
          <p:cNvGrpSpPr>
            <a:grpSpLocks noChangeAspect="true"/>
          </p:cNvGrpSpPr>
          <p:nvPr/>
        </p:nvGrpSpPr>
        <p:grpSpPr>
          <a:xfrm rot="0">
            <a:off x="601987" y="9301405"/>
            <a:ext cx="3472224" cy="741170"/>
            <a:chOff x="0" y="0"/>
            <a:chExt cx="3909182" cy="834442"/>
          </a:xfrm>
        </p:grpSpPr>
        <p:sp>
          <p:nvSpPr>
            <p:cNvPr name="Freeform 24" id="24"/>
            <p:cNvSpPr/>
            <p:nvPr/>
          </p:nvSpPr>
          <p:spPr>
            <a:xfrm flipH="false" flipV="false" rot="0">
              <a:off x="0" y="0"/>
              <a:ext cx="3909187" cy="834390"/>
            </a:xfrm>
            <a:custGeom>
              <a:avLst/>
              <a:gdLst/>
              <a:ahLst/>
              <a:cxnLst/>
              <a:rect r="r" b="b" t="t" l="l"/>
              <a:pathLst>
                <a:path h="834390" w="3909187">
                  <a:moveTo>
                    <a:pt x="0" y="0"/>
                  </a:moveTo>
                  <a:lnTo>
                    <a:pt x="3909187" y="0"/>
                  </a:lnTo>
                  <a:lnTo>
                    <a:pt x="3909187" y="834390"/>
                  </a:lnTo>
                  <a:lnTo>
                    <a:pt x="0" y="834390"/>
                  </a:lnTo>
                  <a:lnTo>
                    <a:pt x="0" y="0"/>
                  </a:lnTo>
                  <a:close/>
                </a:path>
              </a:pathLst>
            </a:custGeom>
            <a:blipFill>
              <a:blip r:embed="rId7"/>
              <a:stretch>
                <a:fillRect l="-874" t="0" r="-874" b="0"/>
              </a:stretch>
            </a:blipFill>
          </p:spPr>
        </p:sp>
      </p:grpSp>
    </p:spTree>
  </p:cSld>
  <p:clrMapOvr>
    <a:masterClrMapping/>
  </p:clrMapOvr>
</p:sld>
</file>

<file path=ppt/slides/slide3.xml><?xml version="1.0" encoding="utf-8"?>
<p:sld xmlns:p="http://schemas.openxmlformats.org/presentationml/2006/main" xmlns:a="http://schemas.openxmlformats.org/drawingml/2006/main">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532" cy="1148924"/>
            <a:chOff x="0" y="0"/>
            <a:chExt cx="23888710" cy="1531899"/>
          </a:xfrm>
        </p:grpSpPr>
        <p:sp>
          <p:nvSpPr>
            <p:cNvPr name="Freeform 5" id="5"/>
            <p:cNvSpPr/>
            <p:nvPr/>
          </p:nvSpPr>
          <p:spPr>
            <a:xfrm flipH="false" flipV="false" rot="0">
              <a:off x="0" y="0"/>
              <a:ext cx="23888709" cy="1531899"/>
            </a:xfrm>
            <a:custGeom>
              <a:avLst/>
              <a:gdLst/>
              <a:ahLst/>
              <a:cxnLst/>
              <a:rect r="r" b="b" t="t" l="l"/>
              <a:pathLst>
                <a:path h="1531899" w="23888709">
                  <a:moveTo>
                    <a:pt x="0" y="0"/>
                  </a:moveTo>
                  <a:lnTo>
                    <a:pt x="23888709" y="0"/>
                  </a:lnTo>
                  <a:lnTo>
                    <a:pt x="23888709" y="1531899"/>
                  </a:lnTo>
                  <a:lnTo>
                    <a:pt x="0" y="1531899"/>
                  </a:lnTo>
                  <a:close/>
                </a:path>
              </a:pathLst>
            </a:custGeom>
            <a:solidFill>
              <a:srgbClr val="000000">
                <a:alpha val="0"/>
              </a:srgbClr>
            </a:solidFill>
          </p:spPr>
        </p:sp>
        <p:sp>
          <p:nvSpPr>
            <p:cNvPr name="TextBox 6" id="6"/>
            <p:cNvSpPr txBox="true"/>
            <p:nvPr/>
          </p:nvSpPr>
          <p:spPr>
            <a:xfrm>
              <a:off x="0" y="-57150"/>
              <a:ext cx="23888710"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Habilidades digitales</a:t>
              </a:r>
            </a:p>
          </p:txBody>
        </p:sp>
      </p:grpSp>
      <p:sp>
        <p:nvSpPr>
          <p:cNvPr name="TextBox 7" id="7"/>
          <p:cNvSpPr txBox="true"/>
          <p:nvPr/>
        </p:nvSpPr>
        <p:spPr>
          <a:xfrm rot="0">
            <a:off x="192655" y="1244487"/>
            <a:ext cx="17825350" cy="1444757"/>
          </a:xfrm>
          <a:prstGeom prst="rect">
            <a:avLst/>
          </a:prstGeom>
        </p:spPr>
        <p:txBody>
          <a:bodyPr anchor="t" rtlCol="false" tIns="0" lIns="0" bIns="0" rIns="0">
            <a:spAutoFit/>
          </a:bodyPr>
          <a:lstStyle/>
          <a:p>
            <a:pPr algn="ctr" marL="0" indent="0" lvl="0">
              <a:lnSpc>
                <a:spcPts val="5438"/>
              </a:lnSpc>
            </a:pPr>
            <a:r>
              <a:rPr lang="en-US" sz="4200">
                <a:solidFill>
                  <a:srgbClr val="616161"/>
                </a:solidFill>
                <a:latin typeface="Calibri (MS)"/>
                <a:ea typeface="Calibri (MS)"/>
                <a:cs typeface="Calibri (MS)"/>
                <a:sym typeface="Calibri (MS)"/>
              </a:rPr>
              <a:t>Las habilidades digitales son la capacidad de utilizar dispositivos y aplicaciones digitales para realizar tareas cotidianas de manera eficaz y segura.</a:t>
            </a:r>
          </a:p>
        </p:txBody>
      </p:sp>
      <p:grpSp>
        <p:nvGrpSpPr>
          <p:cNvPr name="Group 8" id="8"/>
          <p:cNvGrpSpPr/>
          <p:nvPr/>
        </p:nvGrpSpPr>
        <p:grpSpPr>
          <a:xfrm rot="0">
            <a:off x="3028949" y="3777207"/>
            <a:ext cx="3768488" cy="2276332"/>
            <a:chOff x="0" y="0"/>
            <a:chExt cx="5024650" cy="3035110"/>
          </a:xfrm>
        </p:grpSpPr>
        <p:sp>
          <p:nvSpPr>
            <p:cNvPr name="Freeform 9" id="9"/>
            <p:cNvSpPr/>
            <p:nvPr/>
          </p:nvSpPr>
          <p:spPr>
            <a:xfrm flipH="false" flipV="false" rot="0">
              <a:off x="25400" y="25400"/>
              <a:ext cx="4973828" cy="2984373"/>
            </a:xfrm>
            <a:custGeom>
              <a:avLst/>
              <a:gdLst/>
              <a:ahLst/>
              <a:cxnLst/>
              <a:rect r="r" b="b" t="t" l="l"/>
              <a:pathLst>
                <a:path h="2984373" w="4973828">
                  <a:moveTo>
                    <a:pt x="0" y="0"/>
                  </a:moveTo>
                  <a:lnTo>
                    <a:pt x="4973828" y="0"/>
                  </a:lnTo>
                  <a:lnTo>
                    <a:pt x="4973828" y="2984373"/>
                  </a:lnTo>
                  <a:lnTo>
                    <a:pt x="0" y="2984373"/>
                  </a:lnTo>
                  <a:close/>
                </a:path>
              </a:pathLst>
            </a:custGeom>
            <a:solidFill>
              <a:srgbClr val="70C573"/>
            </a:solidFill>
          </p:spPr>
        </p:sp>
        <p:sp>
          <p:nvSpPr>
            <p:cNvPr name="Freeform 10" id="10"/>
            <p:cNvSpPr/>
            <p:nvPr/>
          </p:nvSpPr>
          <p:spPr>
            <a:xfrm flipH="false" flipV="false" rot="0">
              <a:off x="0" y="0"/>
              <a:ext cx="5024628" cy="3035173"/>
            </a:xfrm>
            <a:custGeom>
              <a:avLst/>
              <a:gdLst/>
              <a:ahLst/>
              <a:cxnLst/>
              <a:rect r="r" b="b" t="t" l="l"/>
              <a:pathLst>
                <a:path h="3035173" w="5024628">
                  <a:moveTo>
                    <a:pt x="25400" y="0"/>
                  </a:moveTo>
                  <a:lnTo>
                    <a:pt x="4999228" y="0"/>
                  </a:lnTo>
                  <a:cubicBezTo>
                    <a:pt x="5013198" y="0"/>
                    <a:pt x="5024628" y="11430"/>
                    <a:pt x="5024628" y="25400"/>
                  </a:cubicBezTo>
                  <a:lnTo>
                    <a:pt x="5024628" y="3009773"/>
                  </a:lnTo>
                  <a:cubicBezTo>
                    <a:pt x="5024628" y="3023743"/>
                    <a:pt x="5013198" y="3035173"/>
                    <a:pt x="4999228" y="3035173"/>
                  </a:cubicBezTo>
                  <a:lnTo>
                    <a:pt x="25400" y="3035173"/>
                  </a:lnTo>
                  <a:cubicBezTo>
                    <a:pt x="11430" y="3035173"/>
                    <a:pt x="0" y="3023743"/>
                    <a:pt x="0" y="3009773"/>
                  </a:cubicBezTo>
                  <a:lnTo>
                    <a:pt x="0" y="25400"/>
                  </a:lnTo>
                  <a:cubicBezTo>
                    <a:pt x="0" y="11430"/>
                    <a:pt x="11430" y="0"/>
                    <a:pt x="25400" y="0"/>
                  </a:cubicBezTo>
                  <a:moveTo>
                    <a:pt x="25400" y="50800"/>
                  </a:moveTo>
                  <a:lnTo>
                    <a:pt x="25400" y="25400"/>
                  </a:lnTo>
                  <a:lnTo>
                    <a:pt x="50800" y="25400"/>
                  </a:lnTo>
                  <a:lnTo>
                    <a:pt x="50800" y="3009773"/>
                  </a:lnTo>
                  <a:lnTo>
                    <a:pt x="25400" y="3009773"/>
                  </a:lnTo>
                  <a:lnTo>
                    <a:pt x="25400" y="2984373"/>
                  </a:lnTo>
                  <a:lnTo>
                    <a:pt x="4999228" y="2984373"/>
                  </a:lnTo>
                  <a:lnTo>
                    <a:pt x="4999228" y="3009773"/>
                  </a:lnTo>
                  <a:lnTo>
                    <a:pt x="4973828" y="3009773"/>
                  </a:lnTo>
                  <a:lnTo>
                    <a:pt x="4973828" y="25400"/>
                  </a:lnTo>
                  <a:lnTo>
                    <a:pt x="4999228" y="25400"/>
                  </a:lnTo>
                  <a:lnTo>
                    <a:pt x="4999228" y="50800"/>
                  </a:lnTo>
                  <a:lnTo>
                    <a:pt x="25400" y="50800"/>
                  </a:lnTo>
                  <a:close/>
                </a:path>
              </a:pathLst>
            </a:custGeom>
            <a:solidFill>
              <a:srgbClr val="F2F2F2"/>
            </a:solidFill>
          </p:spPr>
        </p:sp>
      </p:grpSp>
      <p:grpSp>
        <p:nvGrpSpPr>
          <p:cNvPr name="Group 11" id="11"/>
          <p:cNvGrpSpPr/>
          <p:nvPr/>
        </p:nvGrpSpPr>
        <p:grpSpPr>
          <a:xfrm rot="0">
            <a:off x="3028949" y="3777207"/>
            <a:ext cx="3768488" cy="2276332"/>
            <a:chOff x="0" y="0"/>
            <a:chExt cx="5024650" cy="3035110"/>
          </a:xfrm>
        </p:grpSpPr>
        <p:sp>
          <p:nvSpPr>
            <p:cNvPr name="Freeform 12" id="12"/>
            <p:cNvSpPr/>
            <p:nvPr/>
          </p:nvSpPr>
          <p:spPr>
            <a:xfrm flipH="false" flipV="false" rot="0">
              <a:off x="0" y="0"/>
              <a:ext cx="5024650" cy="3035110"/>
            </a:xfrm>
            <a:custGeom>
              <a:avLst/>
              <a:gdLst/>
              <a:ahLst/>
              <a:cxnLst/>
              <a:rect r="r" b="b" t="t" l="l"/>
              <a:pathLst>
                <a:path h="3035110" w="5024650">
                  <a:moveTo>
                    <a:pt x="0" y="0"/>
                  </a:moveTo>
                  <a:lnTo>
                    <a:pt x="5024650" y="0"/>
                  </a:lnTo>
                  <a:lnTo>
                    <a:pt x="5024650" y="3035110"/>
                  </a:lnTo>
                  <a:lnTo>
                    <a:pt x="0" y="3035110"/>
                  </a:lnTo>
                  <a:close/>
                </a:path>
              </a:pathLst>
            </a:custGeom>
            <a:solidFill>
              <a:srgbClr val="000000">
                <a:alpha val="0"/>
              </a:srgbClr>
            </a:solidFill>
          </p:spPr>
        </p:sp>
        <p:sp>
          <p:nvSpPr>
            <p:cNvPr name="TextBox 13" id="13"/>
            <p:cNvSpPr txBox="true"/>
            <p:nvPr/>
          </p:nvSpPr>
          <p:spPr>
            <a:xfrm>
              <a:off x="0" y="-38100"/>
              <a:ext cx="5024650" cy="3073210"/>
            </a:xfrm>
            <a:prstGeom prst="rect">
              <a:avLst/>
            </a:prstGeom>
          </p:spPr>
          <p:txBody>
            <a:bodyPr anchor="ctr" rtlCol="false" tIns="0" lIns="0" bIns="0" rIns="0"/>
            <a:lstStyle/>
            <a:p>
              <a:pPr algn="ctr" marL="0" indent="0" lvl="0">
                <a:lnSpc>
                  <a:spcPts val="4860"/>
                </a:lnSpc>
              </a:pPr>
              <a:r>
                <a:rPr lang="en-US" sz="4500">
                  <a:solidFill>
                    <a:srgbClr val="F2F2F2"/>
                  </a:solidFill>
                  <a:latin typeface="Arial"/>
                  <a:ea typeface="Arial"/>
                  <a:cs typeface="Arial"/>
                  <a:sym typeface="Arial"/>
                </a:rPr>
                <a:t>🎓 Aprendizaje en línea</a:t>
              </a:r>
            </a:p>
          </p:txBody>
        </p:sp>
      </p:grpSp>
      <p:grpSp>
        <p:nvGrpSpPr>
          <p:cNvPr name="Group 14" id="14"/>
          <p:cNvGrpSpPr/>
          <p:nvPr/>
        </p:nvGrpSpPr>
        <p:grpSpPr>
          <a:xfrm rot="0">
            <a:off x="7132374" y="3777207"/>
            <a:ext cx="3768487" cy="2276332"/>
            <a:chOff x="0" y="0"/>
            <a:chExt cx="5024650" cy="3035110"/>
          </a:xfrm>
        </p:grpSpPr>
        <p:sp>
          <p:nvSpPr>
            <p:cNvPr name="Freeform 15" id="15"/>
            <p:cNvSpPr/>
            <p:nvPr/>
          </p:nvSpPr>
          <p:spPr>
            <a:xfrm flipH="false" flipV="false" rot="0">
              <a:off x="25400" y="25400"/>
              <a:ext cx="4973828" cy="2984373"/>
            </a:xfrm>
            <a:custGeom>
              <a:avLst/>
              <a:gdLst/>
              <a:ahLst/>
              <a:cxnLst/>
              <a:rect r="r" b="b" t="t" l="l"/>
              <a:pathLst>
                <a:path h="2984373" w="4973828">
                  <a:moveTo>
                    <a:pt x="0" y="0"/>
                  </a:moveTo>
                  <a:lnTo>
                    <a:pt x="4973828" y="0"/>
                  </a:lnTo>
                  <a:lnTo>
                    <a:pt x="4973828" y="2984373"/>
                  </a:lnTo>
                  <a:lnTo>
                    <a:pt x="0" y="2984373"/>
                  </a:lnTo>
                  <a:close/>
                </a:path>
              </a:pathLst>
            </a:custGeom>
            <a:solidFill>
              <a:srgbClr val="70C573"/>
            </a:solidFill>
          </p:spPr>
        </p:sp>
        <p:sp>
          <p:nvSpPr>
            <p:cNvPr name="Freeform 16" id="16"/>
            <p:cNvSpPr/>
            <p:nvPr/>
          </p:nvSpPr>
          <p:spPr>
            <a:xfrm flipH="false" flipV="false" rot="0">
              <a:off x="0" y="0"/>
              <a:ext cx="5024628" cy="3035173"/>
            </a:xfrm>
            <a:custGeom>
              <a:avLst/>
              <a:gdLst/>
              <a:ahLst/>
              <a:cxnLst/>
              <a:rect r="r" b="b" t="t" l="l"/>
              <a:pathLst>
                <a:path h="3035173" w="5024628">
                  <a:moveTo>
                    <a:pt x="25400" y="0"/>
                  </a:moveTo>
                  <a:lnTo>
                    <a:pt x="4999228" y="0"/>
                  </a:lnTo>
                  <a:cubicBezTo>
                    <a:pt x="5013198" y="0"/>
                    <a:pt x="5024628" y="11430"/>
                    <a:pt x="5024628" y="25400"/>
                  </a:cubicBezTo>
                  <a:lnTo>
                    <a:pt x="5024628" y="3009773"/>
                  </a:lnTo>
                  <a:cubicBezTo>
                    <a:pt x="5024628" y="3023743"/>
                    <a:pt x="5013198" y="3035173"/>
                    <a:pt x="4999228" y="3035173"/>
                  </a:cubicBezTo>
                  <a:lnTo>
                    <a:pt x="25400" y="3035173"/>
                  </a:lnTo>
                  <a:cubicBezTo>
                    <a:pt x="11430" y="3035173"/>
                    <a:pt x="0" y="3023743"/>
                    <a:pt x="0" y="3009773"/>
                  </a:cubicBezTo>
                  <a:lnTo>
                    <a:pt x="0" y="25400"/>
                  </a:lnTo>
                  <a:cubicBezTo>
                    <a:pt x="0" y="11430"/>
                    <a:pt x="11430" y="0"/>
                    <a:pt x="25400" y="0"/>
                  </a:cubicBezTo>
                  <a:moveTo>
                    <a:pt x="25400" y="50800"/>
                  </a:moveTo>
                  <a:lnTo>
                    <a:pt x="25400" y="25400"/>
                  </a:lnTo>
                  <a:lnTo>
                    <a:pt x="50800" y="25400"/>
                  </a:lnTo>
                  <a:lnTo>
                    <a:pt x="50800" y="3009773"/>
                  </a:lnTo>
                  <a:lnTo>
                    <a:pt x="25400" y="3009773"/>
                  </a:lnTo>
                  <a:lnTo>
                    <a:pt x="25400" y="2984373"/>
                  </a:lnTo>
                  <a:lnTo>
                    <a:pt x="4999228" y="2984373"/>
                  </a:lnTo>
                  <a:lnTo>
                    <a:pt x="4999228" y="3009773"/>
                  </a:lnTo>
                  <a:lnTo>
                    <a:pt x="4973828" y="3009773"/>
                  </a:lnTo>
                  <a:lnTo>
                    <a:pt x="4973828" y="25400"/>
                  </a:lnTo>
                  <a:lnTo>
                    <a:pt x="4999228" y="25400"/>
                  </a:lnTo>
                  <a:lnTo>
                    <a:pt x="4999228" y="50800"/>
                  </a:lnTo>
                  <a:lnTo>
                    <a:pt x="25400" y="50800"/>
                  </a:lnTo>
                  <a:close/>
                </a:path>
              </a:pathLst>
            </a:custGeom>
            <a:solidFill>
              <a:srgbClr val="F2F2F2"/>
            </a:solidFill>
          </p:spPr>
        </p:sp>
      </p:grpSp>
      <p:grpSp>
        <p:nvGrpSpPr>
          <p:cNvPr name="Group 17" id="17"/>
          <p:cNvGrpSpPr/>
          <p:nvPr/>
        </p:nvGrpSpPr>
        <p:grpSpPr>
          <a:xfrm rot="0">
            <a:off x="7132374" y="3777207"/>
            <a:ext cx="3768487" cy="2276332"/>
            <a:chOff x="0" y="0"/>
            <a:chExt cx="5024650" cy="3035110"/>
          </a:xfrm>
        </p:grpSpPr>
        <p:sp>
          <p:nvSpPr>
            <p:cNvPr name="Freeform 18" id="18"/>
            <p:cNvSpPr/>
            <p:nvPr/>
          </p:nvSpPr>
          <p:spPr>
            <a:xfrm flipH="false" flipV="false" rot="0">
              <a:off x="0" y="0"/>
              <a:ext cx="5024650" cy="3035110"/>
            </a:xfrm>
            <a:custGeom>
              <a:avLst/>
              <a:gdLst/>
              <a:ahLst/>
              <a:cxnLst/>
              <a:rect r="r" b="b" t="t" l="l"/>
              <a:pathLst>
                <a:path h="3035110" w="5024650">
                  <a:moveTo>
                    <a:pt x="0" y="0"/>
                  </a:moveTo>
                  <a:lnTo>
                    <a:pt x="5024650" y="0"/>
                  </a:lnTo>
                  <a:lnTo>
                    <a:pt x="5024650" y="3035110"/>
                  </a:lnTo>
                  <a:lnTo>
                    <a:pt x="0" y="3035110"/>
                  </a:lnTo>
                  <a:close/>
                </a:path>
              </a:pathLst>
            </a:custGeom>
            <a:solidFill>
              <a:srgbClr val="000000">
                <a:alpha val="0"/>
              </a:srgbClr>
            </a:solidFill>
          </p:spPr>
        </p:sp>
        <p:sp>
          <p:nvSpPr>
            <p:cNvPr name="TextBox 19" id="19"/>
            <p:cNvSpPr txBox="true"/>
            <p:nvPr/>
          </p:nvSpPr>
          <p:spPr>
            <a:xfrm>
              <a:off x="0" y="-38100"/>
              <a:ext cx="5024650" cy="3073210"/>
            </a:xfrm>
            <a:prstGeom prst="rect">
              <a:avLst/>
            </a:prstGeom>
          </p:spPr>
          <p:txBody>
            <a:bodyPr anchor="ctr" rtlCol="false" tIns="0" lIns="0" bIns="0" rIns="0"/>
            <a:lstStyle/>
            <a:p>
              <a:pPr algn="ctr" marL="0" indent="0" lvl="0">
                <a:lnSpc>
                  <a:spcPts val="4860"/>
                </a:lnSpc>
              </a:pPr>
              <a:r>
                <a:rPr lang="en-US" sz="4500">
                  <a:solidFill>
                    <a:srgbClr val="F2F2F2"/>
                  </a:solidFill>
                  <a:latin typeface="Arial"/>
                  <a:ea typeface="Arial"/>
                  <a:cs typeface="Arial"/>
                  <a:sym typeface="Arial"/>
                </a:rPr>
                <a:t>💼 Solicitudes de empleo</a:t>
              </a:r>
            </a:p>
          </p:txBody>
        </p:sp>
      </p:grpSp>
      <p:grpSp>
        <p:nvGrpSpPr>
          <p:cNvPr name="Group 20" id="20"/>
          <p:cNvGrpSpPr/>
          <p:nvPr/>
        </p:nvGrpSpPr>
        <p:grpSpPr>
          <a:xfrm rot="0">
            <a:off x="11235801" y="3777207"/>
            <a:ext cx="3768487" cy="2276332"/>
            <a:chOff x="0" y="0"/>
            <a:chExt cx="5024650" cy="3035110"/>
          </a:xfrm>
        </p:grpSpPr>
        <p:sp>
          <p:nvSpPr>
            <p:cNvPr name="Freeform 21" id="21"/>
            <p:cNvSpPr/>
            <p:nvPr/>
          </p:nvSpPr>
          <p:spPr>
            <a:xfrm flipH="false" flipV="false" rot="0">
              <a:off x="25400" y="25400"/>
              <a:ext cx="4973828" cy="2984373"/>
            </a:xfrm>
            <a:custGeom>
              <a:avLst/>
              <a:gdLst/>
              <a:ahLst/>
              <a:cxnLst/>
              <a:rect r="r" b="b" t="t" l="l"/>
              <a:pathLst>
                <a:path h="2984373" w="4973828">
                  <a:moveTo>
                    <a:pt x="0" y="0"/>
                  </a:moveTo>
                  <a:lnTo>
                    <a:pt x="4973828" y="0"/>
                  </a:lnTo>
                  <a:lnTo>
                    <a:pt x="4973828" y="2984373"/>
                  </a:lnTo>
                  <a:lnTo>
                    <a:pt x="0" y="2984373"/>
                  </a:lnTo>
                  <a:close/>
                </a:path>
              </a:pathLst>
            </a:custGeom>
            <a:solidFill>
              <a:srgbClr val="70C573"/>
            </a:solidFill>
          </p:spPr>
        </p:sp>
        <p:sp>
          <p:nvSpPr>
            <p:cNvPr name="Freeform 22" id="22"/>
            <p:cNvSpPr/>
            <p:nvPr/>
          </p:nvSpPr>
          <p:spPr>
            <a:xfrm flipH="false" flipV="false" rot="0">
              <a:off x="0" y="0"/>
              <a:ext cx="5024628" cy="3035173"/>
            </a:xfrm>
            <a:custGeom>
              <a:avLst/>
              <a:gdLst/>
              <a:ahLst/>
              <a:cxnLst/>
              <a:rect r="r" b="b" t="t" l="l"/>
              <a:pathLst>
                <a:path h="3035173" w="5024628">
                  <a:moveTo>
                    <a:pt x="25400" y="0"/>
                  </a:moveTo>
                  <a:lnTo>
                    <a:pt x="4999228" y="0"/>
                  </a:lnTo>
                  <a:cubicBezTo>
                    <a:pt x="5013198" y="0"/>
                    <a:pt x="5024628" y="11430"/>
                    <a:pt x="5024628" y="25400"/>
                  </a:cubicBezTo>
                  <a:lnTo>
                    <a:pt x="5024628" y="3009773"/>
                  </a:lnTo>
                  <a:cubicBezTo>
                    <a:pt x="5024628" y="3023743"/>
                    <a:pt x="5013198" y="3035173"/>
                    <a:pt x="4999228" y="3035173"/>
                  </a:cubicBezTo>
                  <a:lnTo>
                    <a:pt x="25400" y="3035173"/>
                  </a:lnTo>
                  <a:cubicBezTo>
                    <a:pt x="11430" y="3035173"/>
                    <a:pt x="0" y="3023743"/>
                    <a:pt x="0" y="3009773"/>
                  </a:cubicBezTo>
                  <a:lnTo>
                    <a:pt x="0" y="25400"/>
                  </a:lnTo>
                  <a:cubicBezTo>
                    <a:pt x="0" y="11430"/>
                    <a:pt x="11430" y="0"/>
                    <a:pt x="25400" y="0"/>
                  </a:cubicBezTo>
                  <a:moveTo>
                    <a:pt x="25400" y="50800"/>
                  </a:moveTo>
                  <a:lnTo>
                    <a:pt x="25400" y="25400"/>
                  </a:lnTo>
                  <a:lnTo>
                    <a:pt x="50800" y="25400"/>
                  </a:lnTo>
                  <a:lnTo>
                    <a:pt x="50800" y="3009773"/>
                  </a:lnTo>
                  <a:lnTo>
                    <a:pt x="25400" y="3009773"/>
                  </a:lnTo>
                  <a:lnTo>
                    <a:pt x="25400" y="2984373"/>
                  </a:lnTo>
                  <a:lnTo>
                    <a:pt x="4999228" y="2984373"/>
                  </a:lnTo>
                  <a:lnTo>
                    <a:pt x="4999228" y="3009773"/>
                  </a:lnTo>
                  <a:lnTo>
                    <a:pt x="4973828" y="3009773"/>
                  </a:lnTo>
                  <a:lnTo>
                    <a:pt x="4973828" y="25400"/>
                  </a:lnTo>
                  <a:lnTo>
                    <a:pt x="4999228" y="25400"/>
                  </a:lnTo>
                  <a:lnTo>
                    <a:pt x="4999228" y="50800"/>
                  </a:lnTo>
                  <a:lnTo>
                    <a:pt x="25400" y="50800"/>
                  </a:lnTo>
                  <a:close/>
                </a:path>
              </a:pathLst>
            </a:custGeom>
            <a:solidFill>
              <a:srgbClr val="F2F2F2"/>
            </a:solidFill>
          </p:spPr>
        </p:sp>
      </p:grpSp>
      <p:grpSp>
        <p:nvGrpSpPr>
          <p:cNvPr name="Group 23" id="23"/>
          <p:cNvGrpSpPr/>
          <p:nvPr/>
        </p:nvGrpSpPr>
        <p:grpSpPr>
          <a:xfrm rot="0">
            <a:off x="11235801" y="3777207"/>
            <a:ext cx="3768487" cy="2276332"/>
            <a:chOff x="0" y="0"/>
            <a:chExt cx="5024650" cy="3035110"/>
          </a:xfrm>
        </p:grpSpPr>
        <p:sp>
          <p:nvSpPr>
            <p:cNvPr name="Freeform 24" id="24"/>
            <p:cNvSpPr/>
            <p:nvPr/>
          </p:nvSpPr>
          <p:spPr>
            <a:xfrm flipH="false" flipV="false" rot="0">
              <a:off x="0" y="0"/>
              <a:ext cx="5024650" cy="3035110"/>
            </a:xfrm>
            <a:custGeom>
              <a:avLst/>
              <a:gdLst/>
              <a:ahLst/>
              <a:cxnLst/>
              <a:rect r="r" b="b" t="t" l="l"/>
              <a:pathLst>
                <a:path h="3035110" w="5024650">
                  <a:moveTo>
                    <a:pt x="0" y="0"/>
                  </a:moveTo>
                  <a:lnTo>
                    <a:pt x="5024650" y="0"/>
                  </a:lnTo>
                  <a:lnTo>
                    <a:pt x="5024650" y="3035110"/>
                  </a:lnTo>
                  <a:lnTo>
                    <a:pt x="0" y="3035110"/>
                  </a:lnTo>
                  <a:close/>
                </a:path>
              </a:pathLst>
            </a:custGeom>
            <a:solidFill>
              <a:srgbClr val="000000">
                <a:alpha val="0"/>
              </a:srgbClr>
            </a:solidFill>
          </p:spPr>
        </p:sp>
        <p:sp>
          <p:nvSpPr>
            <p:cNvPr name="TextBox 25" id="25"/>
            <p:cNvSpPr txBox="true"/>
            <p:nvPr/>
          </p:nvSpPr>
          <p:spPr>
            <a:xfrm>
              <a:off x="0" y="-38100"/>
              <a:ext cx="5024650" cy="3073210"/>
            </a:xfrm>
            <a:prstGeom prst="rect">
              <a:avLst/>
            </a:prstGeom>
          </p:spPr>
          <p:txBody>
            <a:bodyPr anchor="ctr" rtlCol="false" tIns="0" lIns="0" bIns="0" rIns="0"/>
            <a:lstStyle/>
            <a:p>
              <a:pPr algn="ctr" marL="0" indent="0" lvl="0">
                <a:lnSpc>
                  <a:spcPts val="4860"/>
                </a:lnSpc>
              </a:pPr>
              <a:r>
                <a:rPr lang="en-US" sz="4500">
                  <a:solidFill>
                    <a:srgbClr val="F2F2F2"/>
                  </a:solidFill>
                  <a:latin typeface="Arial"/>
                  <a:ea typeface="Arial"/>
                  <a:cs typeface="Arial"/>
                  <a:sym typeface="Arial"/>
                </a:rPr>
                <a:t>📧 Envío de correo electrónico</a:t>
              </a:r>
            </a:p>
          </p:txBody>
        </p:sp>
      </p:grpSp>
      <p:grpSp>
        <p:nvGrpSpPr>
          <p:cNvPr name="Group 26" id="26"/>
          <p:cNvGrpSpPr/>
          <p:nvPr/>
        </p:nvGrpSpPr>
        <p:grpSpPr>
          <a:xfrm rot="0">
            <a:off x="3028949" y="6388478"/>
            <a:ext cx="3768488" cy="2276333"/>
            <a:chOff x="0" y="0"/>
            <a:chExt cx="5024650" cy="3035110"/>
          </a:xfrm>
        </p:grpSpPr>
        <p:sp>
          <p:nvSpPr>
            <p:cNvPr name="Freeform 27" id="27"/>
            <p:cNvSpPr/>
            <p:nvPr/>
          </p:nvSpPr>
          <p:spPr>
            <a:xfrm flipH="false" flipV="false" rot="0">
              <a:off x="25400" y="25400"/>
              <a:ext cx="4973828" cy="2984373"/>
            </a:xfrm>
            <a:custGeom>
              <a:avLst/>
              <a:gdLst/>
              <a:ahLst/>
              <a:cxnLst/>
              <a:rect r="r" b="b" t="t" l="l"/>
              <a:pathLst>
                <a:path h="2984373" w="4973828">
                  <a:moveTo>
                    <a:pt x="0" y="0"/>
                  </a:moveTo>
                  <a:lnTo>
                    <a:pt x="4973828" y="0"/>
                  </a:lnTo>
                  <a:lnTo>
                    <a:pt x="4973828" y="2984373"/>
                  </a:lnTo>
                  <a:lnTo>
                    <a:pt x="0" y="2984373"/>
                  </a:lnTo>
                  <a:close/>
                </a:path>
              </a:pathLst>
            </a:custGeom>
            <a:solidFill>
              <a:srgbClr val="70C573"/>
            </a:solidFill>
          </p:spPr>
        </p:sp>
        <p:sp>
          <p:nvSpPr>
            <p:cNvPr name="Freeform 28" id="28"/>
            <p:cNvSpPr/>
            <p:nvPr/>
          </p:nvSpPr>
          <p:spPr>
            <a:xfrm flipH="false" flipV="false" rot="0">
              <a:off x="0" y="0"/>
              <a:ext cx="5024628" cy="3035173"/>
            </a:xfrm>
            <a:custGeom>
              <a:avLst/>
              <a:gdLst/>
              <a:ahLst/>
              <a:cxnLst/>
              <a:rect r="r" b="b" t="t" l="l"/>
              <a:pathLst>
                <a:path h="3035173" w="5024628">
                  <a:moveTo>
                    <a:pt x="25400" y="0"/>
                  </a:moveTo>
                  <a:lnTo>
                    <a:pt x="4999228" y="0"/>
                  </a:lnTo>
                  <a:cubicBezTo>
                    <a:pt x="5013198" y="0"/>
                    <a:pt x="5024628" y="11430"/>
                    <a:pt x="5024628" y="25400"/>
                  </a:cubicBezTo>
                  <a:lnTo>
                    <a:pt x="5024628" y="3009773"/>
                  </a:lnTo>
                  <a:cubicBezTo>
                    <a:pt x="5024628" y="3023743"/>
                    <a:pt x="5013198" y="3035173"/>
                    <a:pt x="4999228" y="3035173"/>
                  </a:cubicBezTo>
                  <a:lnTo>
                    <a:pt x="25400" y="3035173"/>
                  </a:lnTo>
                  <a:cubicBezTo>
                    <a:pt x="11430" y="3035173"/>
                    <a:pt x="0" y="3023743"/>
                    <a:pt x="0" y="3009773"/>
                  </a:cubicBezTo>
                  <a:lnTo>
                    <a:pt x="0" y="25400"/>
                  </a:lnTo>
                  <a:cubicBezTo>
                    <a:pt x="0" y="11430"/>
                    <a:pt x="11430" y="0"/>
                    <a:pt x="25400" y="0"/>
                  </a:cubicBezTo>
                  <a:moveTo>
                    <a:pt x="25400" y="50800"/>
                  </a:moveTo>
                  <a:lnTo>
                    <a:pt x="25400" y="25400"/>
                  </a:lnTo>
                  <a:lnTo>
                    <a:pt x="50800" y="25400"/>
                  </a:lnTo>
                  <a:lnTo>
                    <a:pt x="50800" y="3009773"/>
                  </a:lnTo>
                  <a:lnTo>
                    <a:pt x="25400" y="3009773"/>
                  </a:lnTo>
                  <a:lnTo>
                    <a:pt x="25400" y="2984373"/>
                  </a:lnTo>
                  <a:lnTo>
                    <a:pt x="4999228" y="2984373"/>
                  </a:lnTo>
                  <a:lnTo>
                    <a:pt x="4999228" y="3009773"/>
                  </a:lnTo>
                  <a:lnTo>
                    <a:pt x="4973828" y="3009773"/>
                  </a:lnTo>
                  <a:lnTo>
                    <a:pt x="4973828" y="25400"/>
                  </a:lnTo>
                  <a:lnTo>
                    <a:pt x="4999228" y="25400"/>
                  </a:lnTo>
                  <a:lnTo>
                    <a:pt x="4999228" y="50800"/>
                  </a:lnTo>
                  <a:lnTo>
                    <a:pt x="25400" y="50800"/>
                  </a:lnTo>
                  <a:close/>
                </a:path>
              </a:pathLst>
            </a:custGeom>
            <a:solidFill>
              <a:srgbClr val="F2F2F2"/>
            </a:solidFill>
          </p:spPr>
        </p:sp>
      </p:grpSp>
      <p:grpSp>
        <p:nvGrpSpPr>
          <p:cNvPr name="Group 29" id="29"/>
          <p:cNvGrpSpPr/>
          <p:nvPr/>
        </p:nvGrpSpPr>
        <p:grpSpPr>
          <a:xfrm rot="0">
            <a:off x="3028949" y="6388478"/>
            <a:ext cx="3768488" cy="2276333"/>
            <a:chOff x="0" y="0"/>
            <a:chExt cx="5024650" cy="3035110"/>
          </a:xfrm>
        </p:grpSpPr>
        <p:sp>
          <p:nvSpPr>
            <p:cNvPr name="Freeform 30" id="30"/>
            <p:cNvSpPr/>
            <p:nvPr/>
          </p:nvSpPr>
          <p:spPr>
            <a:xfrm flipH="false" flipV="false" rot="0">
              <a:off x="0" y="0"/>
              <a:ext cx="5024650" cy="3035110"/>
            </a:xfrm>
            <a:custGeom>
              <a:avLst/>
              <a:gdLst/>
              <a:ahLst/>
              <a:cxnLst/>
              <a:rect r="r" b="b" t="t" l="l"/>
              <a:pathLst>
                <a:path h="3035110" w="5024650">
                  <a:moveTo>
                    <a:pt x="0" y="0"/>
                  </a:moveTo>
                  <a:lnTo>
                    <a:pt x="5024650" y="0"/>
                  </a:lnTo>
                  <a:lnTo>
                    <a:pt x="5024650" y="3035110"/>
                  </a:lnTo>
                  <a:lnTo>
                    <a:pt x="0" y="3035110"/>
                  </a:lnTo>
                  <a:close/>
                </a:path>
              </a:pathLst>
            </a:custGeom>
            <a:solidFill>
              <a:srgbClr val="000000">
                <a:alpha val="0"/>
              </a:srgbClr>
            </a:solidFill>
          </p:spPr>
        </p:sp>
        <p:sp>
          <p:nvSpPr>
            <p:cNvPr name="TextBox 31" id="31"/>
            <p:cNvSpPr txBox="true"/>
            <p:nvPr/>
          </p:nvSpPr>
          <p:spPr>
            <a:xfrm>
              <a:off x="0" y="-38100"/>
              <a:ext cx="5024650" cy="3073210"/>
            </a:xfrm>
            <a:prstGeom prst="rect">
              <a:avLst/>
            </a:prstGeom>
          </p:spPr>
          <p:txBody>
            <a:bodyPr anchor="ctr" rtlCol="false" tIns="0" lIns="0" bIns="0" rIns="0"/>
            <a:lstStyle/>
            <a:p>
              <a:pPr algn="ctr" marL="0" indent="0" lvl="0">
                <a:lnSpc>
                  <a:spcPts val="4860"/>
                </a:lnSpc>
              </a:pPr>
              <a:r>
                <a:rPr lang="en-US" sz="4500">
                  <a:solidFill>
                    <a:srgbClr val="F2F2F2"/>
                  </a:solidFill>
                  <a:latin typeface="Arial"/>
                  <a:ea typeface="Arial"/>
                  <a:cs typeface="Arial"/>
                  <a:sym typeface="Arial"/>
                </a:rPr>
                <a:t>💰 Banca</a:t>
              </a:r>
            </a:p>
          </p:txBody>
        </p:sp>
      </p:grpSp>
      <p:grpSp>
        <p:nvGrpSpPr>
          <p:cNvPr name="Group 32" id="32"/>
          <p:cNvGrpSpPr/>
          <p:nvPr/>
        </p:nvGrpSpPr>
        <p:grpSpPr>
          <a:xfrm rot="0">
            <a:off x="7132374" y="6388478"/>
            <a:ext cx="3768487" cy="2276333"/>
            <a:chOff x="0" y="0"/>
            <a:chExt cx="5024650" cy="3035110"/>
          </a:xfrm>
        </p:grpSpPr>
        <p:sp>
          <p:nvSpPr>
            <p:cNvPr name="Freeform 33" id="33"/>
            <p:cNvSpPr/>
            <p:nvPr/>
          </p:nvSpPr>
          <p:spPr>
            <a:xfrm flipH="false" flipV="false" rot="0">
              <a:off x="25400" y="25400"/>
              <a:ext cx="4973828" cy="2984373"/>
            </a:xfrm>
            <a:custGeom>
              <a:avLst/>
              <a:gdLst/>
              <a:ahLst/>
              <a:cxnLst/>
              <a:rect r="r" b="b" t="t" l="l"/>
              <a:pathLst>
                <a:path h="2984373" w="4973828">
                  <a:moveTo>
                    <a:pt x="0" y="0"/>
                  </a:moveTo>
                  <a:lnTo>
                    <a:pt x="4973828" y="0"/>
                  </a:lnTo>
                  <a:lnTo>
                    <a:pt x="4973828" y="2984373"/>
                  </a:lnTo>
                  <a:lnTo>
                    <a:pt x="0" y="2984373"/>
                  </a:lnTo>
                  <a:close/>
                </a:path>
              </a:pathLst>
            </a:custGeom>
            <a:solidFill>
              <a:srgbClr val="70C573"/>
            </a:solidFill>
          </p:spPr>
        </p:sp>
        <p:sp>
          <p:nvSpPr>
            <p:cNvPr name="Freeform 34" id="34"/>
            <p:cNvSpPr/>
            <p:nvPr/>
          </p:nvSpPr>
          <p:spPr>
            <a:xfrm flipH="false" flipV="false" rot="0">
              <a:off x="0" y="0"/>
              <a:ext cx="5024628" cy="3035173"/>
            </a:xfrm>
            <a:custGeom>
              <a:avLst/>
              <a:gdLst/>
              <a:ahLst/>
              <a:cxnLst/>
              <a:rect r="r" b="b" t="t" l="l"/>
              <a:pathLst>
                <a:path h="3035173" w="5024628">
                  <a:moveTo>
                    <a:pt x="25400" y="0"/>
                  </a:moveTo>
                  <a:lnTo>
                    <a:pt x="4999228" y="0"/>
                  </a:lnTo>
                  <a:cubicBezTo>
                    <a:pt x="5013198" y="0"/>
                    <a:pt x="5024628" y="11430"/>
                    <a:pt x="5024628" y="25400"/>
                  </a:cubicBezTo>
                  <a:lnTo>
                    <a:pt x="5024628" y="3009773"/>
                  </a:lnTo>
                  <a:cubicBezTo>
                    <a:pt x="5024628" y="3023743"/>
                    <a:pt x="5013198" y="3035173"/>
                    <a:pt x="4999228" y="3035173"/>
                  </a:cubicBezTo>
                  <a:lnTo>
                    <a:pt x="25400" y="3035173"/>
                  </a:lnTo>
                  <a:cubicBezTo>
                    <a:pt x="11430" y="3035173"/>
                    <a:pt x="0" y="3023743"/>
                    <a:pt x="0" y="3009773"/>
                  </a:cubicBezTo>
                  <a:lnTo>
                    <a:pt x="0" y="25400"/>
                  </a:lnTo>
                  <a:cubicBezTo>
                    <a:pt x="0" y="11430"/>
                    <a:pt x="11430" y="0"/>
                    <a:pt x="25400" y="0"/>
                  </a:cubicBezTo>
                  <a:moveTo>
                    <a:pt x="25400" y="50800"/>
                  </a:moveTo>
                  <a:lnTo>
                    <a:pt x="25400" y="25400"/>
                  </a:lnTo>
                  <a:lnTo>
                    <a:pt x="50800" y="25400"/>
                  </a:lnTo>
                  <a:lnTo>
                    <a:pt x="50800" y="3009773"/>
                  </a:lnTo>
                  <a:lnTo>
                    <a:pt x="25400" y="3009773"/>
                  </a:lnTo>
                  <a:lnTo>
                    <a:pt x="25400" y="2984373"/>
                  </a:lnTo>
                  <a:lnTo>
                    <a:pt x="4999228" y="2984373"/>
                  </a:lnTo>
                  <a:lnTo>
                    <a:pt x="4999228" y="3009773"/>
                  </a:lnTo>
                  <a:lnTo>
                    <a:pt x="4973828" y="3009773"/>
                  </a:lnTo>
                  <a:lnTo>
                    <a:pt x="4973828" y="25400"/>
                  </a:lnTo>
                  <a:lnTo>
                    <a:pt x="4999228" y="25400"/>
                  </a:lnTo>
                  <a:lnTo>
                    <a:pt x="4999228" y="50800"/>
                  </a:lnTo>
                  <a:lnTo>
                    <a:pt x="25400" y="50800"/>
                  </a:lnTo>
                  <a:close/>
                </a:path>
              </a:pathLst>
            </a:custGeom>
            <a:solidFill>
              <a:srgbClr val="F2F2F2"/>
            </a:solidFill>
          </p:spPr>
        </p:sp>
      </p:grpSp>
      <p:grpSp>
        <p:nvGrpSpPr>
          <p:cNvPr name="Group 35" id="35"/>
          <p:cNvGrpSpPr/>
          <p:nvPr/>
        </p:nvGrpSpPr>
        <p:grpSpPr>
          <a:xfrm rot="0">
            <a:off x="7132374" y="6388478"/>
            <a:ext cx="3768487" cy="2276333"/>
            <a:chOff x="0" y="0"/>
            <a:chExt cx="5024650" cy="3035110"/>
          </a:xfrm>
        </p:grpSpPr>
        <p:sp>
          <p:nvSpPr>
            <p:cNvPr name="Freeform 36" id="36"/>
            <p:cNvSpPr/>
            <p:nvPr/>
          </p:nvSpPr>
          <p:spPr>
            <a:xfrm flipH="false" flipV="false" rot="0">
              <a:off x="0" y="0"/>
              <a:ext cx="5024650" cy="3035110"/>
            </a:xfrm>
            <a:custGeom>
              <a:avLst/>
              <a:gdLst/>
              <a:ahLst/>
              <a:cxnLst/>
              <a:rect r="r" b="b" t="t" l="l"/>
              <a:pathLst>
                <a:path h="3035110" w="5024650">
                  <a:moveTo>
                    <a:pt x="0" y="0"/>
                  </a:moveTo>
                  <a:lnTo>
                    <a:pt x="5024650" y="0"/>
                  </a:lnTo>
                  <a:lnTo>
                    <a:pt x="5024650" y="3035110"/>
                  </a:lnTo>
                  <a:lnTo>
                    <a:pt x="0" y="3035110"/>
                  </a:lnTo>
                  <a:close/>
                </a:path>
              </a:pathLst>
            </a:custGeom>
            <a:solidFill>
              <a:srgbClr val="000000">
                <a:alpha val="0"/>
              </a:srgbClr>
            </a:solidFill>
          </p:spPr>
        </p:sp>
        <p:sp>
          <p:nvSpPr>
            <p:cNvPr name="TextBox 37" id="37"/>
            <p:cNvSpPr txBox="true"/>
            <p:nvPr/>
          </p:nvSpPr>
          <p:spPr>
            <a:xfrm>
              <a:off x="0" y="-38100"/>
              <a:ext cx="5024650" cy="3073210"/>
            </a:xfrm>
            <a:prstGeom prst="rect">
              <a:avLst/>
            </a:prstGeom>
          </p:spPr>
          <p:txBody>
            <a:bodyPr anchor="ctr" rtlCol="false" tIns="0" lIns="0" bIns="0" rIns="0"/>
            <a:lstStyle/>
            <a:p>
              <a:pPr algn="ctr" marL="0" indent="0" lvl="0">
                <a:lnSpc>
                  <a:spcPts val="4860"/>
                </a:lnSpc>
              </a:pPr>
              <a:r>
                <a:rPr lang="en-US" sz="4500">
                  <a:solidFill>
                    <a:srgbClr val="F2F2F2"/>
                  </a:solidFill>
                  <a:latin typeface="Arial"/>
                  <a:ea typeface="Arial"/>
                  <a:cs typeface="Arial"/>
                  <a:sym typeface="Arial"/>
                </a:rPr>
                <a:t>🧾 Declaración de impuestos</a:t>
              </a:r>
            </a:p>
          </p:txBody>
        </p:sp>
      </p:grpSp>
      <p:grpSp>
        <p:nvGrpSpPr>
          <p:cNvPr name="Group 38" id="38"/>
          <p:cNvGrpSpPr/>
          <p:nvPr/>
        </p:nvGrpSpPr>
        <p:grpSpPr>
          <a:xfrm rot="0">
            <a:off x="11235801" y="6388478"/>
            <a:ext cx="3768487" cy="2276333"/>
            <a:chOff x="0" y="0"/>
            <a:chExt cx="5024650" cy="3035110"/>
          </a:xfrm>
        </p:grpSpPr>
        <p:sp>
          <p:nvSpPr>
            <p:cNvPr name="Freeform 39" id="39"/>
            <p:cNvSpPr/>
            <p:nvPr/>
          </p:nvSpPr>
          <p:spPr>
            <a:xfrm flipH="false" flipV="false" rot="0">
              <a:off x="25400" y="25400"/>
              <a:ext cx="4973828" cy="2984373"/>
            </a:xfrm>
            <a:custGeom>
              <a:avLst/>
              <a:gdLst/>
              <a:ahLst/>
              <a:cxnLst/>
              <a:rect r="r" b="b" t="t" l="l"/>
              <a:pathLst>
                <a:path h="2984373" w="4973828">
                  <a:moveTo>
                    <a:pt x="0" y="0"/>
                  </a:moveTo>
                  <a:lnTo>
                    <a:pt x="4973828" y="0"/>
                  </a:lnTo>
                  <a:lnTo>
                    <a:pt x="4973828" y="2984373"/>
                  </a:lnTo>
                  <a:lnTo>
                    <a:pt x="0" y="2984373"/>
                  </a:lnTo>
                  <a:close/>
                </a:path>
              </a:pathLst>
            </a:custGeom>
            <a:solidFill>
              <a:srgbClr val="70C573"/>
            </a:solidFill>
          </p:spPr>
        </p:sp>
        <p:sp>
          <p:nvSpPr>
            <p:cNvPr name="Freeform 40" id="40"/>
            <p:cNvSpPr/>
            <p:nvPr/>
          </p:nvSpPr>
          <p:spPr>
            <a:xfrm flipH="false" flipV="false" rot="0">
              <a:off x="0" y="0"/>
              <a:ext cx="5024628" cy="3035173"/>
            </a:xfrm>
            <a:custGeom>
              <a:avLst/>
              <a:gdLst/>
              <a:ahLst/>
              <a:cxnLst/>
              <a:rect r="r" b="b" t="t" l="l"/>
              <a:pathLst>
                <a:path h="3035173" w="5024628">
                  <a:moveTo>
                    <a:pt x="25400" y="0"/>
                  </a:moveTo>
                  <a:lnTo>
                    <a:pt x="4999228" y="0"/>
                  </a:lnTo>
                  <a:cubicBezTo>
                    <a:pt x="5013198" y="0"/>
                    <a:pt x="5024628" y="11430"/>
                    <a:pt x="5024628" y="25400"/>
                  </a:cubicBezTo>
                  <a:lnTo>
                    <a:pt x="5024628" y="3009773"/>
                  </a:lnTo>
                  <a:cubicBezTo>
                    <a:pt x="5024628" y="3023743"/>
                    <a:pt x="5013198" y="3035173"/>
                    <a:pt x="4999228" y="3035173"/>
                  </a:cubicBezTo>
                  <a:lnTo>
                    <a:pt x="25400" y="3035173"/>
                  </a:lnTo>
                  <a:cubicBezTo>
                    <a:pt x="11430" y="3035173"/>
                    <a:pt x="0" y="3023743"/>
                    <a:pt x="0" y="3009773"/>
                  </a:cubicBezTo>
                  <a:lnTo>
                    <a:pt x="0" y="25400"/>
                  </a:lnTo>
                  <a:cubicBezTo>
                    <a:pt x="0" y="11430"/>
                    <a:pt x="11430" y="0"/>
                    <a:pt x="25400" y="0"/>
                  </a:cubicBezTo>
                  <a:moveTo>
                    <a:pt x="25400" y="50800"/>
                  </a:moveTo>
                  <a:lnTo>
                    <a:pt x="25400" y="25400"/>
                  </a:lnTo>
                  <a:lnTo>
                    <a:pt x="50800" y="25400"/>
                  </a:lnTo>
                  <a:lnTo>
                    <a:pt x="50800" y="3009773"/>
                  </a:lnTo>
                  <a:lnTo>
                    <a:pt x="25400" y="3009773"/>
                  </a:lnTo>
                  <a:lnTo>
                    <a:pt x="25400" y="2984373"/>
                  </a:lnTo>
                  <a:lnTo>
                    <a:pt x="4999228" y="2984373"/>
                  </a:lnTo>
                  <a:lnTo>
                    <a:pt x="4999228" y="3009773"/>
                  </a:lnTo>
                  <a:lnTo>
                    <a:pt x="4973828" y="3009773"/>
                  </a:lnTo>
                  <a:lnTo>
                    <a:pt x="4973828" y="25400"/>
                  </a:lnTo>
                  <a:lnTo>
                    <a:pt x="4999228" y="25400"/>
                  </a:lnTo>
                  <a:lnTo>
                    <a:pt x="4999228" y="50800"/>
                  </a:lnTo>
                  <a:lnTo>
                    <a:pt x="25400" y="50800"/>
                  </a:lnTo>
                  <a:close/>
                </a:path>
              </a:pathLst>
            </a:custGeom>
            <a:solidFill>
              <a:srgbClr val="F2F2F2"/>
            </a:solidFill>
          </p:spPr>
        </p:sp>
      </p:grpSp>
      <p:grpSp>
        <p:nvGrpSpPr>
          <p:cNvPr name="Group 41" id="41"/>
          <p:cNvGrpSpPr/>
          <p:nvPr/>
        </p:nvGrpSpPr>
        <p:grpSpPr>
          <a:xfrm rot="0">
            <a:off x="11235801" y="6388478"/>
            <a:ext cx="3768487" cy="2276333"/>
            <a:chOff x="0" y="0"/>
            <a:chExt cx="5024650" cy="3035110"/>
          </a:xfrm>
        </p:grpSpPr>
        <p:sp>
          <p:nvSpPr>
            <p:cNvPr name="Freeform 42" id="42"/>
            <p:cNvSpPr/>
            <p:nvPr/>
          </p:nvSpPr>
          <p:spPr>
            <a:xfrm flipH="false" flipV="false" rot="0">
              <a:off x="0" y="0"/>
              <a:ext cx="5024650" cy="3035110"/>
            </a:xfrm>
            <a:custGeom>
              <a:avLst/>
              <a:gdLst/>
              <a:ahLst/>
              <a:cxnLst/>
              <a:rect r="r" b="b" t="t" l="l"/>
              <a:pathLst>
                <a:path h="3035110" w="5024650">
                  <a:moveTo>
                    <a:pt x="0" y="0"/>
                  </a:moveTo>
                  <a:lnTo>
                    <a:pt x="5024650" y="0"/>
                  </a:lnTo>
                  <a:lnTo>
                    <a:pt x="5024650" y="3035110"/>
                  </a:lnTo>
                  <a:lnTo>
                    <a:pt x="0" y="3035110"/>
                  </a:lnTo>
                  <a:close/>
                </a:path>
              </a:pathLst>
            </a:custGeom>
            <a:solidFill>
              <a:srgbClr val="000000">
                <a:alpha val="0"/>
              </a:srgbClr>
            </a:solidFill>
          </p:spPr>
        </p:sp>
        <p:sp>
          <p:nvSpPr>
            <p:cNvPr name="TextBox 43" id="43"/>
            <p:cNvSpPr txBox="true"/>
            <p:nvPr/>
          </p:nvSpPr>
          <p:spPr>
            <a:xfrm>
              <a:off x="0" y="-38100"/>
              <a:ext cx="5024650" cy="3073210"/>
            </a:xfrm>
            <a:prstGeom prst="rect">
              <a:avLst/>
            </a:prstGeom>
          </p:spPr>
          <p:txBody>
            <a:bodyPr anchor="ctr" rtlCol="false" tIns="0" lIns="0" bIns="0" rIns="0"/>
            <a:lstStyle/>
            <a:p>
              <a:pPr algn="ctr" marL="0" indent="0" lvl="0">
                <a:lnSpc>
                  <a:spcPts val="4860"/>
                </a:lnSpc>
              </a:pPr>
              <a:r>
                <a:rPr lang="en-US" sz="4500">
                  <a:solidFill>
                    <a:srgbClr val="F2F2F2"/>
                  </a:solidFill>
                  <a:latin typeface="Arial"/>
                  <a:ea typeface="Arial"/>
                  <a:cs typeface="Arial"/>
                  <a:sym typeface="Arial"/>
                </a:rPr>
                <a:t>📰 Consumo de noticias</a:t>
              </a:r>
            </a:p>
          </p:txBody>
        </p:sp>
      </p:grpSp>
    </p:spTree>
  </p:cSld>
  <p:clrMapOvr>
    <a:masterClrMapping/>
  </p:clrMapOvr>
</p:sld>
</file>

<file path=ppt/slides/slide4.xml><?xml version="1.0" encoding="utf-8"?>
<p:sld xmlns:p="http://schemas.openxmlformats.org/presentationml/2006/main" xmlns:a="http://schemas.openxmlformats.org/drawingml/2006/main">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532" cy="1148924"/>
            <a:chOff x="0" y="0"/>
            <a:chExt cx="23888710" cy="1531899"/>
          </a:xfrm>
        </p:grpSpPr>
        <p:sp>
          <p:nvSpPr>
            <p:cNvPr name="Freeform 5" id="5"/>
            <p:cNvSpPr/>
            <p:nvPr/>
          </p:nvSpPr>
          <p:spPr>
            <a:xfrm flipH="false" flipV="false" rot="0">
              <a:off x="0" y="0"/>
              <a:ext cx="23888709" cy="1531899"/>
            </a:xfrm>
            <a:custGeom>
              <a:avLst/>
              <a:gdLst/>
              <a:ahLst/>
              <a:cxnLst/>
              <a:rect r="r" b="b" t="t" l="l"/>
              <a:pathLst>
                <a:path h="1531899" w="23888709">
                  <a:moveTo>
                    <a:pt x="0" y="0"/>
                  </a:moveTo>
                  <a:lnTo>
                    <a:pt x="23888709" y="0"/>
                  </a:lnTo>
                  <a:lnTo>
                    <a:pt x="23888709" y="1531899"/>
                  </a:lnTo>
                  <a:lnTo>
                    <a:pt x="0" y="1531899"/>
                  </a:lnTo>
                  <a:close/>
                </a:path>
              </a:pathLst>
            </a:custGeom>
            <a:solidFill>
              <a:srgbClr val="000000">
                <a:alpha val="0"/>
              </a:srgbClr>
            </a:solidFill>
          </p:spPr>
        </p:sp>
        <p:sp>
          <p:nvSpPr>
            <p:cNvPr name="TextBox 6" id="6"/>
            <p:cNvSpPr txBox="true"/>
            <p:nvPr/>
          </p:nvSpPr>
          <p:spPr>
            <a:xfrm>
              <a:off x="0" y="-57150"/>
              <a:ext cx="23888710"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Dispositivos digitales</a:t>
              </a:r>
            </a:p>
          </p:txBody>
        </p:sp>
      </p:grpSp>
      <p:graphicFrame>
        <p:nvGraphicFramePr>
          <p:cNvPr name="Table 7" id="7"/>
          <p:cNvGraphicFramePr>
            <a:graphicFrameLocks noGrp="true"/>
          </p:cNvGraphicFramePr>
          <p:nvPr/>
        </p:nvGraphicFramePr>
        <p:xfrm>
          <a:off x="2839871" y="1993096"/>
          <a:ext cx="12573000" cy="6591378"/>
        </p:xfrm>
        <a:graphic>
          <a:graphicData uri="http://schemas.openxmlformats.org/drawingml/2006/table">
            <a:tbl>
              <a:tblPr/>
              <a:tblGrid>
                <a:gridCol w="6286500"/>
                <a:gridCol w="6286500"/>
              </a:tblGrid>
              <a:tr h="438467">
                <a:tc gridSpan="2">
                  <a:txBody>
                    <a:bodyPr anchor="t" rtlCol="false"/>
                    <a:lstStyle/>
                    <a:p>
                      <a:pPr algn="l">
                        <a:lnSpc>
                          <a:spcPts val="1679"/>
                        </a:lnSpc>
                        <a:defRPr/>
                      </a:pP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70C573"/>
                    </a:solidFill>
                  </a:tcPr>
                </a:tc>
                <a:tc hMerge="true">
                  <a:txBody>
                    <a:bodyPr anchor="t" rtlCol="false"/>
                    <a:lstStyle/>
                    <a:p>
                      <a:pPr algn="l">
                        <a:lnSpc>
                          <a:spcPts val="1679"/>
                        </a:lnSpc>
                        <a:defRPr/>
                      </a:pP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70C573"/>
                    </a:solidFill>
                  </a:tcPr>
                </a:tc>
              </a:tr>
              <a:tr h="1025485">
                <a:tc>
                  <a:txBody>
                    <a:bodyPr anchor="t" rtlCol="false"/>
                    <a:lstStyle/>
                    <a:p>
                      <a:pPr algn="l" marL="0" indent="0" lvl="0">
                        <a:lnSpc>
                          <a:spcPts val="2520"/>
                        </a:lnSpc>
                        <a:spcBef>
                          <a:spcPct val="0"/>
                        </a:spcBef>
                        <a:defRPr/>
                      </a:pPr>
                      <a:r>
                        <a:rPr lang="en-US" b="true" sz="2100" strike="noStrike" u="none">
                          <a:solidFill>
                            <a:srgbClr val="2C2C2C"/>
                          </a:solidFill>
                          <a:latin typeface="Arial Bold"/>
                          <a:ea typeface="Arial Bold"/>
                          <a:cs typeface="Arial Bold"/>
                          <a:sym typeface="Arial Bold"/>
                        </a:rPr>
                        <a:t>Teléfono inteligente</a:t>
                      </a:r>
                      <a:endParaRPr lang="en-US" sz="1100"/>
                    </a:p>
                    <a:p>
                      <a:pPr algn="l" marL="0" indent="0" lvl="0">
                        <a:lnSpc>
                          <a:spcPts val="2520"/>
                        </a:lnSpc>
                        <a:spcBef>
                          <a:spcPct val="0"/>
                        </a:spcBef>
                      </a:pPr>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c>
                  <a:txBody>
                    <a:bodyPr anchor="t" rtlCol="false"/>
                    <a:lstStyle/>
                    <a:p>
                      <a:pPr algn="l" marL="0" indent="0" lvl="0">
                        <a:lnSpc>
                          <a:spcPts val="2520"/>
                        </a:lnSpc>
                        <a:spcBef>
                          <a:spcPct val="0"/>
                        </a:spcBef>
                        <a:defRPr/>
                      </a:pPr>
                      <a:r>
                        <a:rPr lang="en-US" sz="2100" strike="noStrike" u="none">
                          <a:solidFill>
                            <a:srgbClr val="2C2C2C"/>
                          </a:solidFill>
                          <a:latin typeface="Arial"/>
                          <a:ea typeface="Arial"/>
                          <a:cs typeface="Arial"/>
                          <a:sym typeface="Arial"/>
                        </a:rPr>
                        <a:t>mensajería, navegación</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r>
              <a:tr h="1025485">
                <a:tc>
                  <a:txBody>
                    <a:bodyPr anchor="t" rtlCol="false"/>
                    <a:lstStyle/>
                    <a:p>
                      <a:pPr algn="l" marL="0" indent="0" lvl="0">
                        <a:lnSpc>
                          <a:spcPts val="2520"/>
                        </a:lnSpc>
                        <a:spcBef>
                          <a:spcPct val="0"/>
                        </a:spcBef>
                        <a:defRPr/>
                      </a:pPr>
                      <a:r>
                        <a:rPr lang="en-US" b="true" sz="2100" strike="noStrike" u="none">
                          <a:solidFill>
                            <a:srgbClr val="2C2C2C"/>
                          </a:solidFill>
                          <a:latin typeface="Arial Bold"/>
                          <a:ea typeface="Arial Bold"/>
                          <a:cs typeface="Arial Bold"/>
                          <a:sym typeface="Arial Bold"/>
                        </a:rPr>
                        <a:t>Computadora portátil/computadora</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BF5EB"/>
                    </a:solidFill>
                  </a:tcPr>
                </a:tc>
                <a:tc>
                  <a:txBody>
                    <a:bodyPr anchor="t" rtlCol="false"/>
                    <a:lstStyle/>
                    <a:p>
                      <a:pPr algn="l" marL="0" indent="0" lvl="0">
                        <a:lnSpc>
                          <a:spcPts val="2520"/>
                        </a:lnSpc>
                        <a:spcBef>
                          <a:spcPct val="0"/>
                        </a:spcBef>
                        <a:defRPr/>
                      </a:pPr>
                      <a:r>
                        <a:rPr lang="en-US" sz="2100" strike="noStrike" u="none">
                          <a:solidFill>
                            <a:srgbClr val="2C2C2C"/>
                          </a:solidFill>
                          <a:latin typeface="Arial"/>
                          <a:ea typeface="Arial"/>
                          <a:cs typeface="Arial"/>
                          <a:sym typeface="Arial"/>
                        </a:rPr>
                        <a:t>trabajo, creación de contenido</a:t>
                      </a:r>
                      <a:endParaRPr lang="en-US" sz="1100"/>
                    </a:p>
                    <a:p>
                      <a:pPr algn="l" marL="0" indent="0" lvl="0">
                        <a:lnSpc>
                          <a:spcPts val="2520"/>
                        </a:lnSpc>
                        <a:spcBef>
                          <a:spcPct val="0"/>
                        </a:spcBef>
                      </a:pPr>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BF5EB"/>
                    </a:solidFill>
                  </a:tcPr>
                </a:tc>
              </a:tr>
              <a:tr h="1025485">
                <a:tc>
                  <a:txBody>
                    <a:bodyPr anchor="t" rtlCol="false"/>
                    <a:lstStyle/>
                    <a:p>
                      <a:pPr algn="l" marL="0" indent="0" lvl="0">
                        <a:lnSpc>
                          <a:spcPts val="2520"/>
                        </a:lnSpc>
                        <a:spcBef>
                          <a:spcPct val="0"/>
                        </a:spcBef>
                        <a:defRPr/>
                      </a:pPr>
                      <a:r>
                        <a:rPr lang="en-US" b="true" sz="2100" strike="noStrike" u="none">
                          <a:solidFill>
                            <a:srgbClr val="2C2C2C"/>
                          </a:solidFill>
                          <a:latin typeface="Arial Bold"/>
                          <a:ea typeface="Arial Bold"/>
                          <a:cs typeface="Arial Bold"/>
                          <a:sym typeface="Arial Bold"/>
                        </a:rPr>
                        <a:t>Tableta</a:t>
                      </a:r>
                      <a:endParaRPr lang="en-US" sz="1100"/>
                    </a:p>
                    <a:p>
                      <a:pPr algn="l" marL="0" indent="0" lvl="0">
                        <a:lnSpc>
                          <a:spcPts val="2520"/>
                        </a:lnSpc>
                        <a:spcBef>
                          <a:spcPct val="0"/>
                        </a:spcBef>
                      </a:pPr>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c>
                  <a:txBody>
                    <a:bodyPr anchor="t" rtlCol="false"/>
                    <a:lstStyle/>
                    <a:p>
                      <a:pPr algn="l" marL="0" indent="0" lvl="0">
                        <a:lnSpc>
                          <a:spcPts val="2520"/>
                        </a:lnSpc>
                        <a:spcBef>
                          <a:spcPct val="0"/>
                        </a:spcBef>
                        <a:defRPr/>
                      </a:pPr>
                      <a:r>
                        <a:rPr lang="en-US" sz="2100" strike="noStrike" u="none">
                          <a:solidFill>
                            <a:srgbClr val="2C2C2C"/>
                          </a:solidFill>
                          <a:latin typeface="Arial"/>
                          <a:ea typeface="Arial"/>
                          <a:cs typeface="Arial"/>
                          <a:sym typeface="Arial"/>
                        </a:rPr>
                        <a:t>lectura, aplicaciones, dibujo</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r>
              <a:tr h="1025485">
                <a:tc>
                  <a:txBody>
                    <a:bodyPr anchor="t" rtlCol="false"/>
                    <a:lstStyle/>
                    <a:p>
                      <a:pPr algn="l" marL="0" indent="0" lvl="0">
                        <a:lnSpc>
                          <a:spcPts val="2520"/>
                        </a:lnSpc>
                        <a:spcBef>
                          <a:spcPct val="0"/>
                        </a:spcBef>
                        <a:defRPr/>
                      </a:pPr>
                      <a:r>
                        <a:rPr lang="en-US" b="true" sz="2100" strike="noStrike" u="none">
                          <a:solidFill>
                            <a:srgbClr val="2C2C2C"/>
                          </a:solidFill>
                          <a:latin typeface="Arial Bold"/>
                          <a:ea typeface="Arial Bold"/>
                          <a:cs typeface="Arial Bold"/>
                          <a:sym typeface="Arial Bold"/>
                        </a:rPr>
                        <a:t>Reloj inteligente</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BF5EB"/>
                    </a:solidFill>
                  </a:tcPr>
                </a:tc>
                <a:tc>
                  <a:txBody>
                    <a:bodyPr anchor="t" rtlCol="false"/>
                    <a:lstStyle/>
                    <a:p>
                      <a:pPr algn="l" marL="0" indent="0" lvl="0">
                        <a:lnSpc>
                          <a:spcPts val="2520"/>
                        </a:lnSpc>
                        <a:spcBef>
                          <a:spcPct val="0"/>
                        </a:spcBef>
                        <a:defRPr/>
                      </a:pPr>
                      <a:r>
                        <a:rPr lang="en-US" sz="2100" strike="noStrike" u="none">
                          <a:solidFill>
                            <a:srgbClr val="2C2C2C"/>
                          </a:solidFill>
                          <a:latin typeface="Arial"/>
                          <a:ea typeface="Arial"/>
                          <a:cs typeface="Arial"/>
                          <a:sym typeface="Arial"/>
                        </a:rPr>
                        <a:t>estado físico, notificaciones</a:t>
                      </a:r>
                      <a:endParaRPr lang="en-US" sz="1100"/>
                    </a:p>
                    <a:p>
                      <a:pPr algn="l" marL="0" indent="0" lvl="0">
                        <a:lnSpc>
                          <a:spcPts val="2520"/>
                        </a:lnSpc>
                        <a:spcBef>
                          <a:spcPct val="0"/>
                        </a:spcBef>
                      </a:pPr>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BF5EB"/>
                    </a:solidFill>
                  </a:tcPr>
                </a:tc>
              </a:tr>
              <a:tr h="1025485">
                <a:tc>
                  <a:txBody>
                    <a:bodyPr anchor="t" rtlCol="false"/>
                    <a:lstStyle/>
                    <a:p>
                      <a:pPr algn="l" marL="0" indent="0" lvl="0">
                        <a:lnSpc>
                          <a:spcPts val="2520"/>
                        </a:lnSpc>
                        <a:spcBef>
                          <a:spcPct val="0"/>
                        </a:spcBef>
                        <a:defRPr/>
                      </a:pPr>
                      <a:r>
                        <a:rPr lang="en-US" b="true" sz="2100" strike="noStrike" u="none">
                          <a:solidFill>
                            <a:srgbClr val="2C2C2C"/>
                          </a:solidFill>
                          <a:latin typeface="Arial Bold"/>
                          <a:ea typeface="Arial Bold"/>
                          <a:cs typeface="Arial Bold"/>
                          <a:sym typeface="Arial Bold"/>
                        </a:rPr>
                        <a:t>Refrigerador inteligente</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c>
                  <a:txBody>
                    <a:bodyPr anchor="t" rtlCol="false"/>
                    <a:lstStyle/>
                    <a:p>
                      <a:pPr algn="l" marL="0" indent="0" lvl="0">
                        <a:lnSpc>
                          <a:spcPts val="2520"/>
                        </a:lnSpc>
                        <a:spcBef>
                          <a:spcPct val="0"/>
                        </a:spcBef>
                        <a:defRPr/>
                      </a:pPr>
                      <a:r>
                        <a:rPr lang="en-US" sz="2100" strike="noStrike" u="none">
                          <a:solidFill>
                            <a:srgbClr val="2C2C2C"/>
                          </a:solidFill>
                          <a:latin typeface="Arial"/>
                          <a:ea typeface="Arial"/>
                          <a:cs typeface="Arial"/>
                          <a:sym typeface="Arial"/>
                        </a:rPr>
                        <a:t>Internet de las cosas (IoT) en las cocinas</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r>
              <a:tr h="1025485">
                <a:tc>
                  <a:txBody>
                    <a:bodyPr anchor="t" rtlCol="false"/>
                    <a:lstStyle/>
                    <a:p>
                      <a:pPr algn="l" marL="0" indent="0" lvl="0">
                        <a:lnSpc>
                          <a:spcPts val="2520"/>
                        </a:lnSpc>
                        <a:spcBef>
                          <a:spcPct val="0"/>
                        </a:spcBef>
                        <a:defRPr/>
                      </a:pPr>
                      <a:r>
                        <a:rPr lang="en-US" b="true" sz="2100" strike="noStrike" u="none">
                          <a:solidFill>
                            <a:srgbClr val="2C2C2C"/>
                          </a:solidFill>
                          <a:latin typeface="Arial Bold"/>
                          <a:ea typeface="Arial Bold"/>
                          <a:cs typeface="Arial Bold"/>
                          <a:sym typeface="Arial Bold"/>
                        </a:rPr>
                        <a:t>Enrutador</a:t>
                      </a:r>
                      <a:endParaRPr lang="en-US" sz="1100"/>
                    </a:p>
                    <a:p>
                      <a:pPr algn="l" marL="0" indent="0" lvl="0">
                        <a:lnSpc>
                          <a:spcPts val="2520"/>
                        </a:lnSpc>
                        <a:spcBef>
                          <a:spcPct val="0"/>
                        </a:spcBef>
                      </a:pPr>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BF5EB"/>
                    </a:solidFill>
                  </a:tcPr>
                </a:tc>
                <a:tc>
                  <a:txBody>
                    <a:bodyPr anchor="t" rtlCol="false"/>
                    <a:lstStyle/>
                    <a:p>
                      <a:pPr algn="l" marL="0" indent="0" lvl="0">
                        <a:lnSpc>
                          <a:spcPts val="2520"/>
                        </a:lnSpc>
                        <a:spcBef>
                          <a:spcPct val="0"/>
                        </a:spcBef>
                        <a:defRPr/>
                      </a:pPr>
                      <a:r>
                        <a:rPr lang="en-US" sz="2100" strike="noStrike" u="none">
                          <a:solidFill>
                            <a:srgbClr val="2C2C2C"/>
                          </a:solidFill>
                          <a:latin typeface="Arial"/>
                          <a:ea typeface="Arial"/>
                          <a:cs typeface="Arial"/>
                          <a:sym typeface="Arial"/>
                        </a:rPr>
                        <a:t>puerta de entrada a Internet</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BF5EB"/>
                    </a:solidFill>
                  </a:tcPr>
                </a:tc>
              </a:tr>
            </a:tbl>
          </a:graphicData>
        </a:graphic>
      </p:graphicFrame>
      <p:sp>
        <p:nvSpPr>
          <p:cNvPr name="TextBox 8" id="8"/>
          <p:cNvSpPr txBox="true"/>
          <p:nvPr/>
        </p:nvSpPr>
        <p:spPr>
          <a:xfrm rot="0">
            <a:off x="2290436" y="9026088"/>
            <a:ext cx="13707129" cy="361950"/>
          </a:xfrm>
          <a:prstGeom prst="rect">
            <a:avLst/>
          </a:prstGeom>
        </p:spPr>
        <p:txBody>
          <a:bodyPr anchor="t" rtlCol="false" tIns="0" lIns="0" bIns="0" rIns="0">
            <a:spAutoFit/>
          </a:bodyPr>
          <a:lstStyle/>
          <a:p>
            <a:pPr algn="l" marL="0" indent="0" lvl="0">
              <a:lnSpc>
                <a:spcPts val="2511"/>
              </a:lnSpc>
            </a:pPr>
            <a:r>
              <a:rPr lang="en-US" sz="2093">
                <a:solidFill>
                  <a:srgbClr val="616161"/>
                </a:solidFill>
                <a:latin typeface="Calibri (MS)"/>
                <a:ea typeface="Calibri (MS)"/>
                <a:cs typeface="Calibri (MS)"/>
                <a:sym typeface="Calibri (MS)"/>
              </a:rPr>
              <a:t>Todos estos son dispositivos “inteligentes” que se conectan a Internet y necesitan actualizaciones, protección y administración.</a:t>
            </a:r>
          </a:p>
        </p:txBody>
      </p:sp>
    </p:spTree>
  </p:cSld>
  <p:clrMapOvr>
    <a:masterClrMapping/>
  </p:clrMapOvr>
</p:sld>
</file>

<file path=ppt/slides/slide5.xml><?xml version="1.0" encoding="utf-8"?>
<p:sld xmlns:p="http://schemas.openxmlformats.org/presentationml/2006/main" xmlns:a="http://schemas.openxmlformats.org/drawingml/2006/main">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750" cy="1148924"/>
            <a:chOff x="0" y="0"/>
            <a:chExt cx="23889000" cy="1531899"/>
          </a:xfrm>
        </p:grpSpPr>
        <p:sp>
          <p:nvSpPr>
            <p:cNvPr name="Freeform 5" id="5"/>
            <p:cNvSpPr/>
            <p:nvPr/>
          </p:nvSpPr>
          <p:spPr>
            <a:xfrm flipH="false" flipV="false" rot="0">
              <a:off x="0" y="0"/>
              <a:ext cx="23889001" cy="1531899"/>
            </a:xfrm>
            <a:custGeom>
              <a:avLst/>
              <a:gdLst/>
              <a:ahLst/>
              <a:cxnLst/>
              <a:rect r="r" b="b" t="t" l="l"/>
              <a:pathLst>
                <a:path h="1531899" w="23889001">
                  <a:moveTo>
                    <a:pt x="0" y="0"/>
                  </a:moveTo>
                  <a:lnTo>
                    <a:pt x="23889001" y="0"/>
                  </a:lnTo>
                  <a:lnTo>
                    <a:pt x="23889001" y="1531899"/>
                  </a:lnTo>
                  <a:lnTo>
                    <a:pt x="0" y="1531899"/>
                  </a:lnTo>
                  <a:close/>
                </a:path>
              </a:pathLst>
            </a:custGeom>
            <a:solidFill>
              <a:srgbClr val="000000">
                <a:alpha val="0"/>
              </a:srgbClr>
            </a:solidFill>
          </p:spPr>
        </p:sp>
        <p:sp>
          <p:nvSpPr>
            <p:cNvPr name="TextBox 6" id="6"/>
            <p:cNvSpPr txBox="true"/>
            <p:nvPr/>
          </p:nvSpPr>
          <p:spPr>
            <a:xfrm>
              <a:off x="0" y="-57150"/>
              <a:ext cx="23889000"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Mantenimiento de dispositivos digitales</a:t>
              </a:r>
            </a:p>
          </p:txBody>
        </p:sp>
      </p:grpSp>
      <p:grpSp>
        <p:nvGrpSpPr>
          <p:cNvPr name="Group 7" id="7"/>
          <p:cNvGrpSpPr/>
          <p:nvPr/>
        </p:nvGrpSpPr>
        <p:grpSpPr>
          <a:xfrm rot="0">
            <a:off x="583442" y="744623"/>
            <a:ext cx="16500144" cy="9634500"/>
            <a:chOff x="0" y="0"/>
            <a:chExt cx="22000192" cy="12846000"/>
          </a:xfrm>
        </p:grpSpPr>
        <p:sp>
          <p:nvSpPr>
            <p:cNvPr name="Freeform 8" id="8"/>
            <p:cNvSpPr/>
            <p:nvPr/>
          </p:nvSpPr>
          <p:spPr>
            <a:xfrm flipH="false" flipV="false" rot="0">
              <a:off x="0" y="0"/>
              <a:ext cx="22000192" cy="12846000"/>
            </a:xfrm>
            <a:custGeom>
              <a:avLst/>
              <a:gdLst/>
              <a:ahLst/>
              <a:cxnLst/>
              <a:rect r="r" b="b" t="t" l="l"/>
              <a:pathLst>
                <a:path h="12846000" w="22000192">
                  <a:moveTo>
                    <a:pt x="0" y="0"/>
                  </a:moveTo>
                  <a:lnTo>
                    <a:pt x="22000192" y="0"/>
                  </a:lnTo>
                  <a:lnTo>
                    <a:pt x="22000192" y="12846000"/>
                  </a:lnTo>
                  <a:lnTo>
                    <a:pt x="0" y="12846000"/>
                  </a:lnTo>
                  <a:close/>
                </a:path>
              </a:pathLst>
            </a:custGeom>
            <a:solidFill>
              <a:srgbClr val="000000">
                <a:alpha val="0"/>
              </a:srgbClr>
            </a:solidFill>
          </p:spPr>
        </p:sp>
        <p:sp>
          <p:nvSpPr>
            <p:cNvPr name="TextBox 9" id="9"/>
            <p:cNvSpPr txBox="true"/>
            <p:nvPr/>
          </p:nvSpPr>
          <p:spPr>
            <a:xfrm>
              <a:off x="0" y="-104775"/>
              <a:ext cx="22000192" cy="12950775"/>
            </a:xfrm>
            <a:prstGeom prst="rect">
              <a:avLst/>
            </a:prstGeom>
          </p:spPr>
          <p:txBody>
            <a:bodyPr anchor="ctr" rtlCol="false" tIns="0" lIns="0" bIns="0" rIns="0"/>
            <a:lstStyle/>
            <a:p>
              <a:pPr algn="l" marL="488632" indent="-244316" lvl="1">
                <a:lnSpc>
                  <a:spcPts val="3726"/>
                </a:lnSpc>
                <a:buAutoNum type="arabicPeriod" startAt="1"/>
              </a:pPr>
              <a:r>
                <a:rPr lang="en-US" b="true" sz="2700">
                  <a:solidFill>
                    <a:srgbClr val="000000"/>
                  </a:solidFill>
                  <a:latin typeface="Calibri (MS) Bold"/>
                  <a:ea typeface="Calibri (MS) Bold"/>
                  <a:cs typeface="Calibri (MS) Bold"/>
                  <a:sym typeface="Calibri (MS) Bold"/>
                </a:rPr>
                <a:t>🔁 Actualizaciones de software: </a:t>
              </a:r>
              <a:r>
                <a:rPr lang="en-US" sz="2700">
                  <a:solidFill>
                    <a:srgbClr val="000000"/>
                  </a:solidFill>
                  <a:latin typeface="Calibri (MS)"/>
                  <a:ea typeface="Calibri (MS)"/>
                  <a:cs typeface="Calibri (MS)"/>
                  <a:sym typeface="Calibri (MS)"/>
                </a:rPr>
                <a:t>Mantén el sistema operativo y las apps de tu dispositivo actualizados. Las actualizaciones suelen corregir errores y cerrar vulnerabilidades de seguridad que los hackers pueden explotar. Las actualizaciones periódicas también ayudan a mejorar el rendimiento y añadir nuevas funciones. </a:t>
              </a:r>
            </a:p>
            <a:p>
              <a:pPr algn="l" marL="488632" indent="-244316" lvl="1">
                <a:lnSpc>
                  <a:spcPts val="3726"/>
                </a:lnSpc>
                <a:buAutoNum type="arabicPeriod" startAt="1"/>
              </a:pPr>
              <a:r>
                <a:rPr lang="en-US" b="true" sz="2700">
                  <a:solidFill>
                    <a:srgbClr val="000000"/>
                  </a:solidFill>
                  <a:latin typeface="Calibri (MS) Bold"/>
                  <a:ea typeface="Calibri (MS) Bold"/>
                  <a:cs typeface="Calibri (MS) Bold"/>
                  <a:sym typeface="Calibri (MS) Bold"/>
                </a:rPr>
                <a:t>💾 Administración de almacenamiento: </a:t>
              </a:r>
              <a:r>
                <a:rPr lang="en-US" sz="2700">
                  <a:solidFill>
                    <a:srgbClr val="000000"/>
                  </a:solidFill>
                  <a:latin typeface="Calibri (MS)"/>
                  <a:ea typeface="Calibri (MS)"/>
                  <a:cs typeface="Calibri (MS)"/>
                  <a:sym typeface="Calibri (MS)"/>
                </a:rPr>
                <a:t>Evita errores de "dispositivo lleno" eliminando regularmente archivos y aplicaciones que no uses. Mueve fotos y documentos a unidades externas o almacenamiento en la nube. Liberar espacio permite que tu dispositivo funcione más rápido y sin problemas. </a:t>
              </a:r>
            </a:p>
            <a:p>
              <a:pPr algn="l" marL="488632" indent="-244316" lvl="1">
                <a:lnSpc>
                  <a:spcPts val="3726"/>
                </a:lnSpc>
                <a:buAutoNum type="arabicPeriod" startAt="1"/>
              </a:pPr>
              <a:r>
                <a:rPr lang="en-US" b="true" sz="2700">
                  <a:solidFill>
                    <a:srgbClr val="000000"/>
                  </a:solidFill>
                  <a:latin typeface="Calibri (MS) Bold"/>
                  <a:ea typeface="Calibri (MS) Bold"/>
                  <a:cs typeface="Calibri (MS) Bold"/>
                  <a:sym typeface="Calibri (MS) Bold"/>
                </a:rPr>
                <a:t>☁️ Copias de seguridad: </a:t>
              </a:r>
              <a:r>
                <a:rPr lang="en-US" sz="2700">
                  <a:solidFill>
                    <a:srgbClr val="000000"/>
                  </a:solidFill>
                  <a:latin typeface="Calibri (MS)"/>
                  <a:ea typeface="Calibri (MS)"/>
                  <a:cs typeface="Calibri (MS)"/>
                  <a:sym typeface="Calibri (MS)"/>
                </a:rPr>
                <a:t>Realiza copias de seguridad de tus archivos importantes con regularidad para protegerlos contra pérdidas o robos. Usa memorias USB, discos duros externos o almacenamiento en la nube como Google Drive o iCloud. Esto te garantiza no perder datos importantes si tu dispositivo se daña. </a:t>
              </a:r>
            </a:p>
            <a:p>
              <a:pPr algn="l" marL="488632" indent="-244316" lvl="1">
                <a:lnSpc>
                  <a:spcPts val="3726"/>
                </a:lnSpc>
                <a:buAutoNum type="arabicPeriod" startAt="1"/>
              </a:pPr>
              <a:r>
                <a:rPr lang="en-US" b="true" sz="2700">
                  <a:solidFill>
                    <a:srgbClr val="000000"/>
                  </a:solidFill>
                  <a:latin typeface="Calibri (MS) Bold"/>
                  <a:ea typeface="Calibri (MS) Bold"/>
                  <a:cs typeface="Calibri (MS) Bold"/>
                  <a:sym typeface="Calibri (MS) Bold"/>
                </a:rPr>
                <a:t>🛡️ Aspectos básicos de la protección de datos</a:t>
              </a:r>
              <a:r>
                <a:rPr lang="en-US" sz="2700">
                  <a:solidFill>
                    <a:srgbClr val="000000"/>
                  </a:solidFill>
                  <a:latin typeface="Calibri (MS)"/>
                  <a:ea typeface="Calibri (MS)"/>
                  <a:cs typeface="Calibri (MS)"/>
                  <a:sym typeface="Calibri (MS)"/>
                </a:rPr>
                <a:t>: Ten cuidado con lo que guardas. Evita guardar información confidencial (p. ej., contraseñas, datos bancarios) sin el cifrado adecuado o aplicaciones seguras. Usa bloqueos de pantalla y activa el seguimiento del dispositivo siempre que sea posible.</a:t>
              </a:r>
            </a:p>
          </p:txBody>
        </p:sp>
      </p:grpSp>
    </p:spTree>
  </p:cSld>
  <p:clrMapOvr>
    <a:masterClrMapping/>
  </p:clrMapOvr>
</p:sld>
</file>

<file path=ppt/slides/slide6.xml><?xml version="1.0" encoding="utf-8"?>
<p:sld xmlns:p="http://schemas.openxmlformats.org/presentationml/2006/main" xmlns:a="http://schemas.openxmlformats.org/drawingml/2006/main" xmlns:r="http://schemas.openxmlformats.org/officeDocument/2006/relationships">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532" cy="1148924"/>
            <a:chOff x="0" y="0"/>
            <a:chExt cx="23888710" cy="1531899"/>
          </a:xfrm>
        </p:grpSpPr>
        <p:sp>
          <p:nvSpPr>
            <p:cNvPr name="Freeform 5" id="5"/>
            <p:cNvSpPr/>
            <p:nvPr/>
          </p:nvSpPr>
          <p:spPr>
            <a:xfrm flipH="false" flipV="false" rot="0">
              <a:off x="0" y="0"/>
              <a:ext cx="23888709" cy="1531899"/>
            </a:xfrm>
            <a:custGeom>
              <a:avLst/>
              <a:gdLst/>
              <a:ahLst/>
              <a:cxnLst/>
              <a:rect r="r" b="b" t="t" l="l"/>
              <a:pathLst>
                <a:path h="1531899" w="23888709">
                  <a:moveTo>
                    <a:pt x="0" y="0"/>
                  </a:moveTo>
                  <a:lnTo>
                    <a:pt x="23888709" y="0"/>
                  </a:lnTo>
                  <a:lnTo>
                    <a:pt x="23888709" y="1531899"/>
                  </a:lnTo>
                  <a:lnTo>
                    <a:pt x="0" y="1531899"/>
                  </a:lnTo>
                  <a:close/>
                </a:path>
              </a:pathLst>
            </a:custGeom>
            <a:solidFill>
              <a:srgbClr val="000000">
                <a:alpha val="0"/>
              </a:srgbClr>
            </a:solidFill>
          </p:spPr>
        </p:sp>
        <p:sp>
          <p:nvSpPr>
            <p:cNvPr name="TextBox 6" id="6"/>
            <p:cNvSpPr txBox="true"/>
            <p:nvPr/>
          </p:nvSpPr>
          <p:spPr>
            <a:xfrm>
              <a:off x="0" y="-57150"/>
              <a:ext cx="23888710"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Habilidades de Internet</a:t>
              </a:r>
            </a:p>
          </p:txBody>
        </p:sp>
      </p:grpSp>
      <p:sp>
        <p:nvSpPr>
          <p:cNvPr name="TextBox 7" id="7"/>
          <p:cNvSpPr txBox="true"/>
          <p:nvPr/>
        </p:nvSpPr>
        <p:spPr>
          <a:xfrm rot="0">
            <a:off x="415472" y="1689386"/>
            <a:ext cx="8774950" cy="4271010"/>
          </a:xfrm>
          <a:prstGeom prst="rect">
            <a:avLst/>
          </a:prstGeom>
        </p:spPr>
        <p:txBody>
          <a:bodyPr anchor="t" rtlCol="false" tIns="0" lIns="0" bIns="0" rIns="0">
            <a:spAutoFit/>
          </a:bodyPr>
          <a:lstStyle/>
          <a:p>
            <a:pPr algn="just" marL="0" indent="0" lvl="0">
              <a:lnSpc>
                <a:spcPts val="4860"/>
              </a:lnSpc>
            </a:pPr>
            <a:r>
              <a:rPr lang="en-US" sz="2700">
                <a:solidFill>
                  <a:srgbClr val="616161"/>
                </a:solidFill>
                <a:latin typeface="Calibri (MS)"/>
                <a:ea typeface="Calibri (MS)"/>
                <a:cs typeface="Calibri (MS)"/>
                <a:sym typeface="Calibri (MS)"/>
              </a:rPr>
              <a:t>🔎 ¿Qué es un navegador?</a:t>
            </a:r>
          </a:p>
          <a:p>
            <a:pPr algn="just" marL="0" indent="0" lvl="0">
              <a:lnSpc>
                <a:spcPts val="4860"/>
              </a:lnSpc>
            </a:pPr>
            <a:r>
              <a:rPr lang="en-US" sz="2700">
                <a:solidFill>
                  <a:srgbClr val="616161"/>
                </a:solidFill>
                <a:latin typeface="Calibri (MS)"/>
                <a:ea typeface="Calibri (MS)"/>
                <a:cs typeface="Calibri (MS)"/>
                <a:sym typeface="Calibri (MS)"/>
              </a:rPr>
              <a:t>Un programa que te permite acceder a sitios web. Ejemplos: Chrome, Safari, Edge, Firefox</a:t>
            </a:r>
          </a:p>
          <a:p>
            <a:pPr algn="just" marL="0" indent="0" lvl="0">
              <a:lnSpc>
                <a:spcPts val="4860"/>
              </a:lnSpc>
            </a:pPr>
          </a:p>
          <a:p>
            <a:pPr algn="just" marL="0" indent="0" lvl="0">
              <a:lnSpc>
                <a:spcPts val="4860"/>
              </a:lnSpc>
            </a:pPr>
            <a:r>
              <a:rPr lang="en-US" sz="2700">
                <a:solidFill>
                  <a:srgbClr val="616161"/>
                </a:solidFill>
                <a:latin typeface="Calibri (MS)"/>
                <a:ea typeface="Calibri (MS)"/>
                <a:cs typeface="Calibri (MS)"/>
                <a:sym typeface="Calibri (MS)"/>
              </a:rPr>
              <a:t>🔍¿Qué es un motor de búsqueda?</a:t>
            </a:r>
          </a:p>
          <a:p>
            <a:pPr algn="just" marL="0" indent="0" lvl="0">
              <a:lnSpc>
                <a:spcPts val="4860"/>
              </a:lnSpc>
            </a:pPr>
            <a:r>
              <a:rPr lang="en-US" sz="2700">
                <a:solidFill>
                  <a:srgbClr val="616161"/>
                </a:solidFill>
                <a:latin typeface="Calibri (MS)"/>
                <a:ea typeface="Calibri (MS)"/>
                <a:cs typeface="Calibri (MS)"/>
                <a:sym typeface="Calibri (MS)"/>
              </a:rPr>
              <a:t>Una herramienta para buscar en la web mediante palabras clave. Ejemplos: Google, Bing, DuckDuckGo</a:t>
            </a:r>
          </a:p>
        </p:txBody>
      </p:sp>
      <p:grpSp>
        <p:nvGrpSpPr>
          <p:cNvPr name="Group 8" id="8"/>
          <p:cNvGrpSpPr>
            <a:grpSpLocks noChangeAspect="true"/>
          </p:cNvGrpSpPr>
          <p:nvPr/>
        </p:nvGrpSpPr>
        <p:grpSpPr>
          <a:xfrm rot="0">
            <a:off x="10822675" y="-1770798"/>
            <a:ext cx="6196083" cy="9294124"/>
            <a:chOff x="0" y="0"/>
            <a:chExt cx="8261444" cy="12392166"/>
          </a:xfrm>
        </p:grpSpPr>
        <p:sp>
          <p:nvSpPr>
            <p:cNvPr name="Freeform 9" id="9" descr="Una persona sentada frente a una computadora portátil."/>
            <p:cNvSpPr/>
            <p:nvPr/>
          </p:nvSpPr>
          <p:spPr>
            <a:xfrm flipH="false" flipV="false" rot="0">
              <a:off x="0" y="0"/>
              <a:ext cx="8261477" cy="12392152"/>
            </a:xfrm>
            <a:custGeom>
              <a:avLst/>
              <a:gdLst/>
              <a:ahLst/>
              <a:cxnLst/>
              <a:rect r="r" b="b" t="t" l="l"/>
              <a:pathLst>
                <a:path h="12392152" w="8261477">
                  <a:moveTo>
                    <a:pt x="0" y="0"/>
                  </a:moveTo>
                  <a:lnTo>
                    <a:pt x="8261477" y="0"/>
                  </a:lnTo>
                  <a:lnTo>
                    <a:pt x="8261477" y="12392152"/>
                  </a:lnTo>
                  <a:lnTo>
                    <a:pt x="0" y="12392152"/>
                  </a:lnTo>
                  <a:lnTo>
                    <a:pt x="0" y="0"/>
                  </a:lnTo>
                  <a:close/>
                </a:path>
              </a:pathLst>
            </a:custGeom>
            <a:blipFill>
              <a:blip r:embed="rId3"/>
              <a:stretch>
                <a:fillRect l="0" t="0" r="0" b="0"/>
              </a:stretch>
            </a:blipFill>
          </p:spPr>
        </p:sp>
      </p:grpSp>
      <p:grpSp>
        <p:nvGrpSpPr>
          <p:cNvPr name="Group 10" id="10"/>
          <p:cNvGrpSpPr/>
          <p:nvPr/>
        </p:nvGrpSpPr>
        <p:grpSpPr>
          <a:xfrm rot="0">
            <a:off x="11455305" y="7995599"/>
            <a:ext cx="4910351" cy="1839603"/>
            <a:chOff x="0" y="0"/>
            <a:chExt cx="6547134" cy="2452804"/>
          </a:xfrm>
        </p:grpSpPr>
        <p:sp>
          <p:nvSpPr>
            <p:cNvPr name="Freeform 11" id="11"/>
            <p:cNvSpPr/>
            <p:nvPr/>
          </p:nvSpPr>
          <p:spPr>
            <a:xfrm flipH="false" flipV="false" rot="0">
              <a:off x="25400" y="25400"/>
              <a:ext cx="6496304" cy="2702306"/>
            </a:xfrm>
            <a:custGeom>
              <a:avLst/>
              <a:gdLst/>
              <a:ahLst/>
              <a:cxnLst/>
              <a:rect r="r" b="b" t="t" l="l"/>
              <a:pathLst>
                <a:path h="2702306" w="6496304">
                  <a:moveTo>
                    <a:pt x="0" y="0"/>
                  </a:moveTo>
                  <a:lnTo>
                    <a:pt x="1082675" y="0"/>
                  </a:lnTo>
                  <a:lnTo>
                    <a:pt x="2706751" y="0"/>
                  </a:lnTo>
                  <a:lnTo>
                    <a:pt x="6496304" y="0"/>
                  </a:lnTo>
                  <a:lnTo>
                    <a:pt x="6496304" y="1401191"/>
                  </a:lnTo>
                  <a:lnTo>
                    <a:pt x="6496304" y="2001647"/>
                  </a:lnTo>
                  <a:lnTo>
                    <a:pt x="6496304" y="2401951"/>
                  </a:lnTo>
                  <a:lnTo>
                    <a:pt x="2706751" y="2401951"/>
                  </a:lnTo>
                  <a:lnTo>
                    <a:pt x="1894840" y="2702306"/>
                  </a:lnTo>
                  <a:lnTo>
                    <a:pt x="1082675" y="2401951"/>
                  </a:lnTo>
                  <a:lnTo>
                    <a:pt x="0" y="2401951"/>
                  </a:lnTo>
                  <a:lnTo>
                    <a:pt x="0" y="2001647"/>
                  </a:lnTo>
                  <a:lnTo>
                    <a:pt x="0" y="1401191"/>
                  </a:lnTo>
                  <a:close/>
                </a:path>
              </a:pathLst>
            </a:custGeom>
            <a:solidFill>
              <a:srgbClr val="70C573"/>
            </a:solidFill>
          </p:spPr>
        </p:sp>
        <p:sp>
          <p:nvSpPr>
            <p:cNvPr name="Freeform 12" id="12"/>
            <p:cNvSpPr/>
            <p:nvPr/>
          </p:nvSpPr>
          <p:spPr>
            <a:xfrm flipH="false" flipV="false" rot="0">
              <a:off x="0" y="0"/>
              <a:ext cx="6547104" cy="2753614"/>
            </a:xfrm>
            <a:custGeom>
              <a:avLst/>
              <a:gdLst/>
              <a:ahLst/>
              <a:cxnLst/>
              <a:rect r="r" b="b" t="t" l="l"/>
              <a:pathLst>
                <a:path h="2753614" w="6547104">
                  <a:moveTo>
                    <a:pt x="25400" y="0"/>
                  </a:moveTo>
                  <a:lnTo>
                    <a:pt x="1108075" y="0"/>
                  </a:lnTo>
                  <a:lnTo>
                    <a:pt x="1108075" y="25400"/>
                  </a:lnTo>
                  <a:lnTo>
                    <a:pt x="1108075" y="0"/>
                  </a:lnTo>
                  <a:lnTo>
                    <a:pt x="1108075" y="25400"/>
                  </a:lnTo>
                  <a:lnTo>
                    <a:pt x="1108075" y="0"/>
                  </a:lnTo>
                  <a:lnTo>
                    <a:pt x="2732151" y="0"/>
                  </a:lnTo>
                  <a:lnTo>
                    <a:pt x="2732151" y="25400"/>
                  </a:lnTo>
                  <a:lnTo>
                    <a:pt x="2732151" y="0"/>
                  </a:lnTo>
                  <a:lnTo>
                    <a:pt x="6521704" y="0"/>
                  </a:lnTo>
                  <a:cubicBezTo>
                    <a:pt x="6535674" y="0"/>
                    <a:pt x="6547104" y="11430"/>
                    <a:pt x="6547104" y="25400"/>
                  </a:cubicBezTo>
                  <a:lnTo>
                    <a:pt x="6547104" y="1426591"/>
                  </a:lnTo>
                  <a:lnTo>
                    <a:pt x="6521704" y="1426591"/>
                  </a:lnTo>
                  <a:lnTo>
                    <a:pt x="6521704" y="1401191"/>
                  </a:lnTo>
                  <a:cubicBezTo>
                    <a:pt x="6535674" y="1401191"/>
                    <a:pt x="6547104" y="1412621"/>
                    <a:pt x="6547104" y="1426591"/>
                  </a:cubicBezTo>
                  <a:lnTo>
                    <a:pt x="6547104" y="2027047"/>
                  </a:lnTo>
                  <a:lnTo>
                    <a:pt x="6521704" y="2027047"/>
                  </a:lnTo>
                  <a:lnTo>
                    <a:pt x="6547104" y="2027047"/>
                  </a:lnTo>
                  <a:lnTo>
                    <a:pt x="6547104" y="2427351"/>
                  </a:lnTo>
                  <a:cubicBezTo>
                    <a:pt x="6547104" y="2441321"/>
                    <a:pt x="6535674" y="2452751"/>
                    <a:pt x="6521704" y="2452751"/>
                  </a:cubicBezTo>
                  <a:lnTo>
                    <a:pt x="2732151" y="2452751"/>
                  </a:lnTo>
                  <a:lnTo>
                    <a:pt x="2732151" y="2427351"/>
                  </a:lnTo>
                  <a:lnTo>
                    <a:pt x="2740914" y="2451227"/>
                  </a:lnTo>
                  <a:lnTo>
                    <a:pt x="1928876" y="2751455"/>
                  </a:lnTo>
                  <a:cubicBezTo>
                    <a:pt x="1923161" y="2753614"/>
                    <a:pt x="1916938" y="2753614"/>
                    <a:pt x="1911223" y="2751455"/>
                  </a:cubicBezTo>
                  <a:lnTo>
                    <a:pt x="1099312" y="2451227"/>
                  </a:lnTo>
                  <a:lnTo>
                    <a:pt x="1108075" y="2427351"/>
                  </a:lnTo>
                  <a:lnTo>
                    <a:pt x="1108075" y="2452751"/>
                  </a:lnTo>
                  <a:lnTo>
                    <a:pt x="25400" y="2452751"/>
                  </a:lnTo>
                  <a:cubicBezTo>
                    <a:pt x="11430" y="2452751"/>
                    <a:pt x="0" y="2441321"/>
                    <a:pt x="0" y="2427351"/>
                  </a:cubicBezTo>
                  <a:lnTo>
                    <a:pt x="0" y="2027047"/>
                  </a:lnTo>
                  <a:lnTo>
                    <a:pt x="25400" y="2027047"/>
                  </a:lnTo>
                  <a:lnTo>
                    <a:pt x="0" y="2027047"/>
                  </a:lnTo>
                  <a:lnTo>
                    <a:pt x="0" y="1426591"/>
                  </a:lnTo>
                  <a:cubicBezTo>
                    <a:pt x="0" y="1412621"/>
                    <a:pt x="11430" y="1401191"/>
                    <a:pt x="25400" y="1401191"/>
                  </a:cubicBezTo>
                  <a:lnTo>
                    <a:pt x="25400" y="1426591"/>
                  </a:lnTo>
                  <a:lnTo>
                    <a:pt x="0" y="1426591"/>
                  </a:lnTo>
                  <a:lnTo>
                    <a:pt x="0" y="25400"/>
                  </a:lnTo>
                  <a:cubicBezTo>
                    <a:pt x="0" y="11430"/>
                    <a:pt x="11430" y="0"/>
                    <a:pt x="25400" y="0"/>
                  </a:cubicBezTo>
                  <a:moveTo>
                    <a:pt x="25400" y="50800"/>
                  </a:moveTo>
                  <a:lnTo>
                    <a:pt x="25400" y="25400"/>
                  </a:lnTo>
                  <a:lnTo>
                    <a:pt x="50800" y="25400"/>
                  </a:lnTo>
                  <a:lnTo>
                    <a:pt x="50800" y="1426591"/>
                  </a:lnTo>
                  <a:cubicBezTo>
                    <a:pt x="50800" y="1440561"/>
                    <a:pt x="39370" y="1451991"/>
                    <a:pt x="25400" y="1451991"/>
                  </a:cubicBezTo>
                  <a:lnTo>
                    <a:pt x="25400" y="1426591"/>
                  </a:lnTo>
                  <a:lnTo>
                    <a:pt x="50800" y="1426591"/>
                  </a:lnTo>
                  <a:lnTo>
                    <a:pt x="50800" y="2027047"/>
                  </a:lnTo>
                  <a:lnTo>
                    <a:pt x="50800" y="2427351"/>
                  </a:lnTo>
                  <a:lnTo>
                    <a:pt x="25400" y="2427351"/>
                  </a:lnTo>
                  <a:lnTo>
                    <a:pt x="25400" y="2401951"/>
                  </a:lnTo>
                  <a:lnTo>
                    <a:pt x="1108075" y="2401951"/>
                  </a:lnTo>
                  <a:cubicBezTo>
                    <a:pt x="1111123" y="2401951"/>
                    <a:pt x="1114044" y="2402459"/>
                    <a:pt x="1116838" y="2403475"/>
                  </a:cubicBezTo>
                  <a:lnTo>
                    <a:pt x="1928876" y="2703703"/>
                  </a:lnTo>
                  <a:lnTo>
                    <a:pt x="1920113" y="2727579"/>
                  </a:lnTo>
                  <a:lnTo>
                    <a:pt x="1911350" y="2703703"/>
                  </a:lnTo>
                  <a:lnTo>
                    <a:pt x="2723388" y="2403475"/>
                  </a:lnTo>
                  <a:cubicBezTo>
                    <a:pt x="2726182" y="2402459"/>
                    <a:pt x="2729230" y="2401951"/>
                    <a:pt x="2732151" y="2401951"/>
                  </a:cubicBezTo>
                  <a:lnTo>
                    <a:pt x="6521704" y="2401951"/>
                  </a:lnTo>
                  <a:lnTo>
                    <a:pt x="6521704" y="2427351"/>
                  </a:lnTo>
                  <a:lnTo>
                    <a:pt x="6496304" y="2427351"/>
                  </a:lnTo>
                  <a:lnTo>
                    <a:pt x="6496304" y="2027047"/>
                  </a:lnTo>
                  <a:lnTo>
                    <a:pt x="6496304" y="1426591"/>
                  </a:lnTo>
                  <a:lnTo>
                    <a:pt x="6521704" y="1426591"/>
                  </a:lnTo>
                  <a:lnTo>
                    <a:pt x="6521704" y="1451991"/>
                  </a:lnTo>
                  <a:cubicBezTo>
                    <a:pt x="6507735" y="1451991"/>
                    <a:pt x="6496304" y="1440561"/>
                    <a:pt x="6496304" y="1426591"/>
                  </a:cubicBezTo>
                  <a:lnTo>
                    <a:pt x="6496304" y="25400"/>
                  </a:lnTo>
                  <a:lnTo>
                    <a:pt x="6521704" y="25400"/>
                  </a:lnTo>
                  <a:lnTo>
                    <a:pt x="6521704" y="50800"/>
                  </a:lnTo>
                  <a:lnTo>
                    <a:pt x="2732151" y="50800"/>
                  </a:lnTo>
                  <a:lnTo>
                    <a:pt x="1108075" y="50800"/>
                  </a:lnTo>
                  <a:lnTo>
                    <a:pt x="25400" y="50800"/>
                  </a:lnTo>
                  <a:close/>
                </a:path>
              </a:pathLst>
            </a:custGeom>
            <a:solidFill>
              <a:srgbClr val="2B522D"/>
            </a:solidFill>
          </p:spPr>
        </p:sp>
        <p:sp>
          <p:nvSpPr>
            <p:cNvPr name="TextBox 13" id="13"/>
            <p:cNvSpPr txBox="true"/>
            <p:nvPr/>
          </p:nvSpPr>
          <p:spPr>
            <a:xfrm>
              <a:off x="0" y="-47625"/>
              <a:ext cx="6547134" cy="2500429"/>
            </a:xfrm>
            <a:prstGeom prst="rect">
              <a:avLst/>
            </a:prstGeom>
          </p:spPr>
          <p:txBody>
            <a:bodyPr anchor="ctr" rtlCol="false" tIns="50800" lIns="50800" bIns="50800" rIns="50800"/>
            <a:lstStyle/>
            <a:p>
              <a:pPr algn="ctr" marL="0" indent="0" lvl="0">
                <a:lnSpc>
                  <a:spcPts val="2520"/>
                </a:lnSpc>
              </a:pPr>
              <a:r>
                <a:rPr lang="en-US" sz="2100">
                  <a:solidFill>
                    <a:srgbClr val="F2F2F2"/>
                  </a:solidFill>
                  <a:latin typeface="Arial"/>
                  <a:ea typeface="Arial"/>
                  <a:cs typeface="Arial"/>
                  <a:sym typeface="Arial"/>
                </a:rPr>
                <a:t>Intente buscar: “aplicación meteorológica local para Android” → vea cómo las palabras clave cambian los resultados.</a:t>
              </a:r>
            </a:p>
          </p:txBody>
        </p:sp>
      </p:grpSp>
    </p:spTree>
  </p:cSld>
  <p:clrMapOvr>
    <a:masterClrMapping/>
  </p:clrMapOvr>
</p:sld>
</file>

<file path=ppt/slides/slide7.xml><?xml version="1.0" encoding="utf-8"?>
<p:sld xmlns:p="http://schemas.openxmlformats.org/presentationml/2006/main" xmlns:a="http://schemas.openxmlformats.org/drawingml/2006/main">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532" cy="1148924"/>
            <a:chOff x="0" y="0"/>
            <a:chExt cx="23888710" cy="1531899"/>
          </a:xfrm>
        </p:grpSpPr>
        <p:sp>
          <p:nvSpPr>
            <p:cNvPr name="Freeform 5" id="5"/>
            <p:cNvSpPr/>
            <p:nvPr/>
          </p:nvSpPr>
          <p:spPr>
            <a:xfrm flipH="false" flipV="false" rot="0">
              <a:off x="0" y="0"/>
              <a:ext cx="23888709" cy="1531899"/>
            </a:xfrm>
            <a:custGeom>
              <a:avLst/>
              <a:gdLst/>
              <a:ahLst/>
              <a:cxnLst/>
              <a:rect r="r" b="b" t="t" l="l"/>
              <a:pathLst>
                <a:path h="1531899" w="23888709">
                  <a:moveTo>
                    <a:pt x="0" y="0"/>
                  </a:moveTo>
                  <a:lnTo>
                    <a:pt x="23888709" y="0"/>
                  </a:lnTo>
                  <a:lnTo>
                    <a:pt x="23888709" y="1531899"/>
                  </a:lnTo>
                  <a:lnTo>
                    <a:pt x="0" y="1531899"/>
                  </a:lnTo>
                  <a:close/>
                </a:path>
              </a:pathLst>
            </a:custGeom>
            <a:solidFill>
              <a:srgbClr val="000000">
                <a:alpha val="0"/>
              </a:srgbClr>
            </a:solidFill>
          </p:spPr>
        </p:sp>
        <p:sp>
          <p:nvSpPr>
            <p:cNvPr name="TextBox 6" id="6"/>
            <p:cNvSpPr txBox="true"/>
            <p:nvPr/>
          </p:nvSpPr>
          <p:spPr>
            <a:xfrm>
              <a:off x="0" y="-57150"/>
              <a:ext cx="23888710"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Qué hacer y qué no hacer con los correos electrónicos</a:t>
              </a:r>
            </a:p>
          </p:txBody>
        </p:sp>
      </p:grpSp>
      <p:grpSp>
        <p:nvGrpSpPr>
          <p:cNvPr name="Group 7" id="7"/>
          <p:cNvGrpSpPr/>
          <p:nvPr/>
        </p:nvGrpSpPr>
        <p:grpSpPr>
          <a:xfrm rot="0">
            <a:off x="4126230" y="2932122"/>
            <a:ext cx="10645140" cy="5519752"/>
            <a:chOff x="0" y="0"/>
            <a:chExt cx="14193520" cy="7359670"/>
          </a:xfrm>
        </p:grpSpPr>
        <p:sp>
          <p:nvSpPr>
            <p:cNvPr name="Freeform 8" id="8"/>
            <p:cNvSpPr/>
            <p:nvPr/>
          </p:nvSpPr>
          <p:spPr>
            <a:xfrm flipH="false" flipV="false" rot="0">
              <a:off x="25400" y="25400"/>
              <a:ext cx="14142720" cy="7308850"/>
            </a:xfrm>
            <a:custGeom>
              <a:avLst/>
              <a:gdLst/>
              <a:ahLst/>
              <a:cxnLst/>
              <a:rect r="r" b="b" t="t" l="l"/>
              <a:pathLst>
                <a:path h="7308850" w="14142720">
                  <a:moveTo>
                    <a:pt x="0" y="0"/>
                  </a:moveTo>
                  <a:lnTo>
                    <a:pt x="14142720" y="0"/>
                  </a:lnTo>
                  <a:lnTo>
                    <a:pt x="14142720" y="7308850"/>
                  </a:lnTo>
                  <a:lnTo>
                    <a:pt x="0" y="7308850"/>
                  </a:lnTo>
                  <a:close/>
                </a:path>
              </a:pathLst>
            </a:custGeom>
            <a:solidFill>
              <a:srgbClr val="C9E4C9"/>
            </a:solidFill>
          </p:spPr>
        </p:sp>
        <p:sp>
          <p:nvSpPr>
            <p:cNvPr name="Freeform 9" id="9"/>
            <p:cNvSpPr/>
            <p:nvPr/>
          </p:nvSpPr>
          <p:spPr>
            <a:xfrm flipH="false" flipV="false" rot="0">
              <a:off x="0" y="0"/>
              <a:ext cx="14193520" cy="7359650"/>
            </a:xfrm>
            <a:custGeom>
              <a:avLst/>
              <a:gdLst/>
              <a:ahLst/>
              <a:cxnLst/>
              <a:rect r="r" b="b" t="t" l="l"/>
              <a:pathLst>
                <a:path h="7359650" w="14193520">
                  <a:moveTo>
                    <a:pt x="25400" y="0"/>
                  </a:moveTo>
                  <a:lnTo>
                    <a:pt x="14168120" y="0"/>
                  </a:lnTo>
                  <a:cubicBezTo>
                    <a:pt x="14182089" y="0"/>
                    <a:pt x="14193520" y="11430"/>
                    <a:pt x="14193520" y="25400"/>
                  </a:cubicBezTo>
                  <a:lnTo>
                    <a:pt x="14193520" y="7334250"/>
                  </a:lnTo>
                  <a:cubicBezTo>
                    <a:pt x="14193520" y="7348220"/>
                    <a:pt x="14182089" y="7359650"/>
                    <a:pt x="14168120" y="7359650"/>
                  </a:cubicBezTo>
                  <a:lnTo>
                    <a:pt x="25400" y="7359650"/>
                  </a:lnTo>
                  <a:cubicBezTo>
                    <a:pt x="11430" y="7359650"/>
                    <a:pt x="0" y="7348220"/>
                    <a:pt x="0" y="7334250"/>
                  </a:cubicBezTo>
                  <a:lnTo>
                    <a:pt x="0" y="25400"/>
                  </a:lnTo>
                  <a:cubicBezTo>
                    <a:pt x="0" y="11430"/>
                    <a:pt x="11430" y="0"/>
                    <a:pt x="25400" y="0"/>
                  </a:cubicBezTo>
                  <a:moveTo>
                    <a:pt x="25400" y="50800"/>
                  </a:moveTo>
                  <a:lnTo>
                    <a:pt x="25400" y="25400"/>
                  </a:lnTo>
                  <a:lnTo>
                    <a:pt x="50800" y="25400"/>
                  </a:lnTo>
                  <a:lnTo>
                    <a:pt x="50800" y="7334250"/>
                  </a:lnTo>
                  <a:lnTo>
                    <a:pt x="25400" y="7334250"/>
                  </a:lnTo>
                  <a:lnTo>
                    <a:pt x="25400" y="7308850"/>
                  </a:lnTo>
                  <a:lnTo>
                    <a:pt x="14168120" y="7308850"/>
                  </a:lnTo>
                  <a:lnTo>
                    <a:pt x="14168120" y="7334250"/>
                  </a:lnTo>
                  <a:lnTo>
                    <a:pt x="14142720" y="7334250"/>
                  </a:lnTo>
                  <a:lnTo>
                    <a:pt x="14142720" y="25400"/>
                  </a:lnTo>
                  <a:lnTo>
                    <a:pt x="14168120" y="25400"/>
                  </a:lnTo>
                  <a:lnTo>
                    <a:pt x="14168120" y="50800"/>
                  </a:lnTo>
                  <a:lnTo>
                    <a:pt x="25400" y="50800"/>
                  </a:lnTo>
                  <a:close/>
                </a:path>
              </a:pathLst>
            </a:custGeom>
            <a:solidFill>
              <a:srgbClr val="F2F2F2"/>
            </a:solidFill>
          </p:spPr>
        </p:sp>
      </p:grpSp>
      <p:sp>
        <p:nvSpPr>
          <p:cNvPr name="TextBox 10" id="10"/>
          <p:cNvSpPr txBox="true"/>
          <p:nvPr/>
        </p:nvSpPr>
        <p:spPr>
          <a:xfrm rot="0">
            <a:off x="4504658" y="3596543"/>
            <a:ext cx="4840796" cy="3831336"/>
          </a:xfrm>
          <a:prstGeom prst="rect">
            <a:avLst/>
          </a:prstGeom>
        </p:spPr>
        <p:txBody>
          <a:bodyPr anchor="t" rtlCol="false" tIns="0" lIns="0" bIns="0" rIns="0">
            <a:spAutoFit/>
          </a:bodyPr>
          <a:lstStyle/>
          <a:p>
            <a:pPr algn="l" marL="0" indent="0" lvl="0">
              <a:lnSpc>
                <a:spcPts val="4212"/>
              </a:lnSpc>
            </a:pPr>
            <a:r>
              <a:rPr lang="en-US" sz="3900">
                <a:solidFill>
                  <a:srgbClr val="000000"/>
                </a:solidFill>
                <a:latin typeface="Arial"/>
                <a:ea typeface="Arial"/>
                <a:cs typeface="Arial"/>
                <a:sym typeface="Arial"/>
              </a:rPr>
              <a:t>Comience con saludos Sea claro y conciso Revise antes de enviar Use líneas de asunto Revise el correo electrónico diariamente		</a:t>
            </a:r>
          </a:p>
        </p:txBody>
      </p:sp>
      <p:sp>
        <p:nvSpPr>
          <p:cNvPr name="TextBox 11" id="11"/>
          <p:cNvSpPr txBox="true"/>
          <p:nvPr/>
        </p:nvSpPr>
        <p:spPr>
          <a:xfrm rot="0">
            <a:off x="9539954" y="3606068"/>
            <a:ext cx="4840796" cy="4046696"/>
          </a:xfrm>
          <a:prstGeom prst="rect">
            <a:avLst/>
          </a:prstGeom>
        </p:spPr>
        <p:txBody>
          <a:bodyPr anchor="t" rtlCol="false" tIns="0" lIns="0" bIns="0" rIns="0">
            <a:spAutoFit/>
          </a:bodyPr>
          <a:lstStyle/>
          <a:p>
            <a:pPr algn="l" marL="0" indent="0" lvl="0">
              <a:lnSpc>
                <a:spcPts val="3948"/>
              </a:lnSpc>
            </a:pPr>
            <a:r>
              <a:rPr lang="en-US" sz="3656">
                <a:solidFill>
                  <a:srgbClr val="000000"/>
                </a:solidFill>
                <a:latin typeface="Arial"/>
                <a:ea typeface="Arial"/>
                <a:cs typeface="Arial"/>
                <a:sym typeface="Arial"/>
              </a:rPr>
              <a:t>Saltar apertura Escribir mensajes largos y poco claros Enviar con errores tipográficos Dejar el asunto en blanco Ignorar la bandeja de entrada durante semanas</a:t>
            </a:r>
          </a:p>
        </p:txBody>
      </p:sp>
      <p:grpSp>
        <p:nvGrpSpPr>
          <p:cNvPr name="Group 12" id="12"/>
          <p:cNvGrpSpPr/>
          <p:nvPr/>
        </p:nvGrpSpPr>
        <p:grpSpPr>
          <a:xfrm rot="0">
            <a:off x="3028950" y="1835122"/>
            <a:ext cx="2110740" cy="2110740"/>
            <a:chOff x="0" y="0"/>
            <a:chExt cx="2814320" cy="2814320"/>
          </a:xfrm>
        </p:grpSpPr>
        <p:sp>
          <p:nvSpPr>
            <p:cNvPr name="Freeform 13" id="13"/>
            <p:cNvSpPr/>
            <p:nvPr/>
          </p:nvSpPr>
          <p:spPr>
            <a:xfrm flipH="false" flipV="false" rot="0">
              <a:off x="25400" y="25400"/>
              <a:ext cx="2763520" cy="2763520"/>
            </a:xfrm>
            <a:custGeom>
              <a:avLst/>
              <a:gdLst/>
              <a:ahLst/>
              <a:cxnLst/>
              <a:rect r="r" b="b" t="t" l="l"/>
              <a:pathLst>
                <a:path h="2763520" w="2763520">
                  <a:moveTo>
                    <a:pt x="0" y="906653"/>
                  </a:moveTo>
                  <a:lnTo>
                    <a:pt x="906653" y="906653"/>
                  </a:lnTo>
                  <a:lnTo>
                    <a:pt x="906653" y="0"/>
                  </a:lnTo>
                  <a:lnTo>
                    <a:pt x="1856740" y="0"/>
                  </a:lnTo>
                  <a:lnTo>
                    <a:pt x="1856740" y="906653"/>
                  </a:lnTo>
                  <a:lnTo>
                    <a:pt x="2763520" y="906653"/>
                  </a:lnTo>
                  <a:lnTo>
                    <a:pt x="2763520" y="1856740"/>
                  </a:lnTo>
                  <a:lnTo>
                    <a:pt x="1856867" y="1856740"/>
                  </a:lnTo>
                  <a:lnTo>
                    <a:pt x="1856867" y="2763520"/>
                  </a:lnTo>
                  <a:lnTo>
                    <a:pt x="906653" y="2763520"/>
                  </a:lnTo>
                  <a:lnTo>
                    <a:pt x="906653" y="1856867"/>
                  </a:lnTo>
                  <a:lnTo>
                    <a:pt x="0" y="1856867"/>
                  </a:lnTo>
                  <a:close/>
                </a:path>
              </a:pathLst>
            </a:custGeom>
            <a:solidFill>
              <a:srgbClr val="70C573"/>
            </a:solidFill>
          </p:spPr>
        </p:sp>
        <p:sp>
          <p:nvSpPr>
            <p:cNvPr name="Freeform 14" id="14"/>
            <p:cNvSpPr/>
            <p:nvPr/>
          </p:nvSpPr>
          <p:spPr>
            <a:xfrm flipH="false" flipV="false" rot="0">
              <a:off x="0" y="0"/>
              <a:ext cx="2814320" cy="2814320"/>
            </a:xfrm>
            <a:custGeom>
              <a:avLst/>
              <a:gdLst/>
              <a:ahLst/>
              <a:cxnLst/>
              <a:rect r="r" b="b" t="t" l="l"/>
              <a:pathLst>
                <a:path h="2814320" w="2814320">
                  <a:moveTo>
                    <a:pt x="25400" y="906653"/>
                  </a:moveTo>
                  <a:lnTo>
                    <a:pt x="932053" y="906653"/>
                  </a:lnTo>
                  <a:lnTo>
                    <a:pt x="932053" y="932053"/>
                  </a:lnTo>
                  <a:lnTo>
                    <a:pt x="906653" y="932053"/>
                  </a:lnTo>
                  <a:lnTo>
                    <a:pt x="906653" y="25400"/>
                  </a:lnTo>
                  <a:cubicBezTo>
                    <a:pt x="906653" y="11430"/>
                    <a:pt x="918083" y="0"/>
                    <a:pt x="932053" y="0"/>
                  </a:cubicBezTo>
                  <a:lnTo>
                    <a:pt x="1882140" y="0"/>
                  </a:lnTo>
                  <a:cubicBezTo>
                    <a:pt x="1896110" y="0"/>
                    <a:pt x="1907540" y="11430"/>
                    <a:pt x="1907540" y="25400"/>
                  </a:cubicBezTo>
                  <a:lnTo>
                    <a:pt x="1907540" y="932053"/>
                  </a:lnTo>
                  <a:lnTo>
                    <a:pt x="1882140" y="932053"/>
                  </a:lnTo>
                  <a:lnTo>
                    <a:pt x="1882140" y="906653"/>
                  </a:lnTo>
                  <a:lnTo>
                    <a:pt x="2788920" y="906653"/>
                  </a:lnTo>
                  <a:cubicBezTo>
                    <a:pt x="2802890" y="906653"/>
                    <a:pt x="2814320" y="918083"/>
                    <a:pt x="2814320" y="932053"/>
                  </a:cubicBezTo>
                  <a:lnTo>
                    <a:pt x="2814320" y="1882140"/>
                  </a:lnTo>
                  <a:cubicBezTo>
                    <a:pt x="2814320" y="1896110"/>
                    <a:pt x="2802890" y="1907540"/>
                    <a:pt x="2788920" y="1907540"/>
                  </a:cubicBezTo>
                  <a:lnTo>
                    <a:pt x="1882267" y="1907540"/>
                  </a:lnTo>
                  <a:lnTo>
                    <a:pt x="1882267" y="1882140"/>
                  </a:lnTo>
                  <a:lnTo>
                    <a:pt x="1907667" y="1882140"/>
                  </a:lnTo>
                  <a:lnTo>
                    <a:pt x="1907667" y="2788920"/>
                  </a:lnTo>
                  <a:cubicBezTo>
                    <a:pt x="1907667" y="2802890"/>
                    <a:pt x="1896237" y="2814320"/>
                    <a:pt x="1882267" y="2814320"/>
                  </a:cubicBezTo>
                  <a:lnTo>
                    <a:pt x="932053" y="2814320"/>
                  </a:lnTo>
                  <a:cubicBezTo>
                    <a:pt x="918083" y="2814320"/>
                    <a:pt x="906653" y="2802890"/>
                    <a:pt x="906653" y="2788920"/>
                  </a:cubicBezTo>
                  <a:lnTo>
                    <a:pt x="906653" y="1882267"/>
                  </a:lnTo>
                  <a:lnTo>
                    <a:pt x="932053" y="1882267"/>
                  </a:lnTo>
                  <a:lnTo>
                    <a:pt x="932053" y="1907667"/>
                  </a:lnTo>
                  <a:lnTo>
                    <a:pt x="25400" y="1907667"/>
                  </a:lnTo>
                  <a:cubicBezTo>
                    <a:pt x="11430" y="1907667"/>
                    <a:pt x="0" y="1896237"/>
                    <a:pt x="0" y="1882267"/>
                  </a:cubicBezTo>
                  <a:lnTo>
                    <a:pt x="0" y="932053"/>
                  </a:lnTo>
                  <a:cubicBezTo>
                    <a:pt x="0" y="918083"/>
                    <a:pt x="11430" y="906653"/>
                    <a:pt x="25400" y="906653"/>
                  </a:cubicBezTo>
                  <a:moveTo>
                    <a:pt x="25400" y="957453"/>
                  </a:moveTo>
                  <a:lnTo>
                    <a:pt x="25400" y="932053"/>
                  </a:lnTo>
                  <a:lnTo>
                    <a:pt x="50800" y="932053"/>
                  </a:lnTo>
                  <a:lnTo>
                    <a:pt x="50800" y="1882140"/>
                  </a:lnTo>
                  <a:lnTo>
                    <a:pt x="25400" y="1882140"/>
                  </a:lnTo>
                  <a:lnTo>
                    <a:pt x="25400" y="1856740"/>
                  </a:lnTo>
                  <a:lnTo>
                    <a:pt x="932053" y="1856740"/>
                  </a:lnTo>
                  <a:cubicBezTo>
                    <a:pt x="946023" y="1856740"/>
                    <a:pt x="957453" y="1868170"/>
                    <a:pt x="957453" y="1882140"/>
                  </a:cubicBezTo>
                  <a:lnTo>
                    <a:pt x="957453" y="2788920"/>
                  </a:lnTo>
                  <a:lnTo>
                    <a:pt x="932053" y="2788920"/>
                  </a:lnTo>
                  <a:lnTo>
                    <a:pt x="932053" y="2763520"/>
                  </a:lnTo>
                  <a:lnTo>
                    <a:pt x="1882140" y="2763520"/>
                  </a:lnTo>
                  <a:lnTo>
                    <a:pt x="1882140" y="2788920"/>
                  </a:lnTo>
                  <a:lnTo>
                    <a:pt x="1856740" y="2788920"/>
                  </a:lnTo>
                  <a:lnTo>
                    <a:pt x="1856740" y="1882267"/>
                  </a:lnTo>
                  <a:cubicBezTo>
                    <a:pt x="1856740" y="1868297"/>
                    <a:pt x="1868170" y="1856867"/>
                    <a:pt x="1882140" y="1856867"/>
                  </a:cubicBezTo>
                  <a:lnTo>
                    <a:pt x="2788920" y="1856867"/>
                  </a:lnTo>
                  <a:lnTo>
                    <a:pt x="2788920" y="1882267"/>
                  </a:lnTo>
                  <a:lnTo>
                    <a:pt x="2763520" y="1882267"/>
                  </a:lnTo>
                  <a:lnTo>
                    <a:pt x="2763520" y="932053"/>
                  </a:lnTo>
                  <a:lnTo>
                    <a:pt x="2788920" y="932053"/>
                  </a:lnTo>
                  <a:lnTo>
                    <a:pt x="2788920" y="957453"/>
                  </a:lnTo>
                  <a:lnTo>
                    <a:pt x="1882267" y="957453"/>
                  </a:lnTo>
                  <a:cubicBezTo>
                    <a:pt x="1868297" y="957453"/>
                    <a:pt x="1856867" y="946023"/>
                    <a:pt x="1856867" y="932053"/>
                  </a:cubicBezTo>
                  <a:lnTo>
                    <a:pt x="1856867" y="25400"/>
                  </a:lnTo>
                  <a:lnTo>
                    <a:pt x="1882267" y="25400"/>
                  </a:lnTo>
                  <a:lnTo>
                    <a:pt x="1882267" y="50800"/>
                  </a:lnTo>
                  <a:lnTo>
                    <a:pt x="932053" y="50800"/>
                  </a:lnTo>
                  <a:lnTo>
                    <a:pt x="932053" y="25400"/>
                  </a:lnTo>
                  <a:lnTo>
                    <a:pt x="957453" y="25400"/>
                  </a:lnTo>
                  <a:lnTo>
                    <a:pt x="957453" y="932053"/>
                  </a:lnTo>
                  <a:cubicBezTo>
                    <a:pt x="957453" y="946023"/>
                    <a:pt x="946023" y="957453"/>
                    <a:pt x="932053" y="957453"/>
                  </a:cubicBezTo>
                  <a:lnTo>
                    <a:pt x="25400" y="957453"/>
                  </a:lnTo>
                  <a:close/>
                </a:path>
              </a:pathLst>
            </a:custGeom>
            <a:solidFill>
              <a:srgbClr val="70C573"/>
            </a:solidFill>
          </p:spPr>
        </p:sp>
      </p:grpSp>
      <p:grpSp>
        <p:nvGrpSpPr>
          <p:cNvPr name="Group 15" id="15"/>
          <p:cNvGrpSpPr/>
          <p:nvPr/>
        </p:nvGrpSpPr>
        <p:grpSpPr>
          <a:xfrm rot="0">
            <a:off x="13270230" y="2580494"/>
            <a:ext cx="1988820" cy="706593"/>
            <a:chOff x="0" y="0"/>
            <a:chExt cx="2651760" cy="942124"/>
          </a:xfrm>
        </p:grpSpPr>
        <p:sp>
          <p:nvSpPr>
            <p:cNvPr name="Freeform 16" id="16"/>
            <p:cNvSpPr/>
            <p:nvPr/>
          </p:nvSpPr>
          <p:spPr>
            <a:xfrm flipH="false" flipV="false" rot="0">
              <a:off x="25400" y="25400"/>
              <a:ext cx="2600960" cy="891286"/>
            </a:xfrm>
            <a:custGeom>
              <a:avLst/>
              <a:gdLst/>
              <a:ahLst/>
              <a:cxnLst/>
              <a:rect r="r" b="b" t="t" l="l"/>
              <a:pathLst>
                <a:path h="891286" w="2600960">
                  <a:moveTo>
                    <a:pt x="0" y="0"/>
                  </a:moveTo>
                  <a:lnTo>
                    <a:pt x="2600960" y="0"/>
                  </a:lnTo>
                  <a:lnTo>
                    <a:pt x="2600960" y="891286"/>
                  </a:lnTo>
                  <a:lnTo>
                    <a:pt x="0" y="891286"/>
                  </a:lnTo>
                  <a:close/>
                </a:path>
              </a:pathLst>
            </a:custGeom>
            <a:solidFill>
              <a:srgbClr val="70C573"/>
            </a:solidFill>
          </p:spPr>
        </p:sp>
        <p:sp>
          <p:nvSpPr>
            <p:cNvPr name="Freeform 17" id="17"/>
            <p:cNvSpPr/>
            <p:nvPr/>
          </p:nvSpPr>
          <p:spPr>
            <a:xfrm flipH="false" flipV="false" rot="0">
              <a:off x="0" y="0"/>
              <a:ext cx="2651760" cy="942086"/>
            </a:xfrm>
            <a:custGeom>
              <a:avLst/>
              <a:gdLst/>
              <a:ahLst/>
              <a:cxnLst/>
              <a:rect r="r" b="b" t="t" l="l"/>
              <a:pathLst>
                <a:path h="942086" w="2651760">
                  <a:moveTo>
                    <a:pt x="25400" y="0"/>
                  </a:moveTo>
                  <a:lnTo>
                    <a:pt x="2626360" y="0"/>
                  </a:lnTo>
                  <a:cubicBezTo>
                    <a:pt x="2640330" y="0"/>
                    <a:pt x="2651760" y="11430"/>
                    <a:pt x="2651760" y="25400"/>
                  </a:cubicBezTo>
                  <a:lnTo>
                    <a:pt x="2651760" y="916686"/>
                  </a:lnTo>
                  <a:cubicBezTo>
                    <a:pt x="2651760" y="930656"/>
                    <a:pt x="2640330" y="942086"/>
                    <a:pt x="2626360" y="942086"/>
                  </a:cubicBezTo>
                  <a:lnTo>
                    <a:pt x="25400" y="942086"/>
                  </a:lnTo>
                  <a:cubicBezTo>
                    <a:pt x="11430" y="942086"/>
                    <a:pt x="0" y="930656"/>
                    <a:pt x="0" y="916686"/>
                  </a:cubicBezTo>
                  <a:lnTo>
                    <a:pt x="0" y="25400"/>
                  </a:lnTo>
                  <a:cubicBezTo>
                    <a:pt x="0" y="11430"/>
                    <a:pt x="11430" y="0"/>
                    <a:pt x="25400" y="0"/>
                  </a:cubicBezTo>
                  <a:moveTo>
                    <a:pt x="25400" y="50800"/>
                  </a:moveTo>
                  <a:lnTo>
                    <a:pt x="25400" y="25400"/>
                  </a:lnTo>
                  <a:lnTo>
                    <a:pt x="50800" y="25400"/>
                  </a:lnTo>
                  <a:lnTo>
                    <a:pt x="50800" y="916686"/>
                  </a:lnTo>
                  <a:lnTo>
                    <a:pt x="25400" y="916686"/>
                  </a:lnTo>
                  <a:lnTo>
                    <a:pt x="25400" y="891286"/>
                  </a:lnTo>
                  <a:lnTo>
                    <a:pt x="2626360" y="891286"/>
                  </a:lnTo>
                  <a:lnTo>
                    <a:pt x="2626360" y="916686"/>
                  </a:lnTo>
                  <a:lnTo>
                    <a:pt x="2600960" y="916686"/>
                  </a:lnTo>
                  <a:lnTo>
                    <a:pt x="2600960" y="25400"/>
                  </a:lnTo>
                  <a:lnTo>
                    <a:pt x="2626360" y="25400"/>
                  </a:lnTo>
                  <a:lnTo>
                    <a:pt x="2626360" y="50800"/>
                  </a:lnTo>
                  <a:lnTo>
                    <a:pt x="25400" y="50800"/>
                  </a:lnTo>
                  <a:close/>
                </a:path>
              </a:pathLst>
            </a:custGeom>
            <a:solidFill>
              <a:srgbClr val="70C573"/>
            </a:solidFill>
          </p:spPr>
        </p:sp>
      </p:grpSp>
      <p:grpSp>
        <p:nvGrpSpPr>
          <p:cNvPr name="Group 18" id="18"/>
          <p:cNvGrpSpPr/>
          <p:nvPr/>
        </p:nvGrpSpPr>
        <p:grpSpPr>
          <a:xfrm rot="0">
            <a:off x="9429750" y="3583234"/>
            <a:ext cx="39318" cy="4517012"/>
            <a:chOff x="0" y="0"/>
            <a:chExt cx="52424" cy="6022682"/>
          </a:xfrm>
        </p:grpSpPr>
        <p:sp>
          <p:nvSpPr>
            <p:cNvPr name="Freeform 19" id="19"/>
            <p:cNvSpPr/>
            <p:nvPr/>
          </p:nvSpPr>
          <p:spPr>
            <a:xfrm flipH="false" flipV="false" rot="0">
              <a:off x="0" y="25400"/>
              <a:ext cx="52451" cy="5971921"/>
            </a:xfrm>
            <a:custGeom>
              <a:avLst/>
              <a:gdLst/>
              <a:ahLst/>
              <a:cxnLst/>
              <a:rect r="r" b="b" t="t" l="l"/>
              <a:pathLst>
                <a:path h="5971921" w="52451">
                  <a:moveTo>
                    <a:pt x="50800" y="0"/>
                  </a:moveTo>
                  <a:lnTo>
                    <a:pt x="52451" y="5971921"/>
                  </a:lnTo>
                  <a:lnTo>
                    <a:pt x="1651" y="5971921"/>
                  </a:lnTo>
                  <a:lnTo>
                    <a:pt x="0" y="0"/>
                  </a:lnTo>
                  <a:close/>
                </a:path>
              </a:pathLst>
            </a:custGeom>
            <a:solidFill>
              <a:srgbClr val="589D5A"/>
            </a:solidFill>
          </p:spPr>
        </p:sp>
      </p:grpSp>
    </p:spTree>
  </p:cSld>
  <p:clrMapOvr>
    <a:masterClrMapping/>
  </p:clrMapOvr>
</p:sld>
</file>

<file path=ppt/slides/slide8.xml><?xml version="1.0" encoding="utf-8"?>
<p:sld xmlns:p="http://schemas.openxmlformats.org/presentationml/2006/main" xmlns:a="http://schemas.openxmlformats.org/drawingml/2006/main">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750" cy="1148924"/>
            <a:chOff x="0" y="0"/>
            <a:chExt cx="23889000" cy="1531899"/>
          </a:xfrm>
        </p:grpSpPr>
        <p:sp>
          <p:nvSpPr>
            <p:cNvPr name="Freeform 5" id="5"/>
            <p:cNvSpPr/>
            <p:nvPr/>
          </p:nvSpPr>
          <p:spPr>
            <a:xfrm flipH="false" flipV="false" rot="0">
              <a:off x="0" y="0"/>
              <a:ext cx="23889001" cy="1531899"/>
            </a:xfrm>
            <a:custGeom>
              <a:avLst/>
              <a:gdLst/>
              <a:ahLst/>
              <a:cxnLst/>
              <a:rect r="r" b="b" t="t" l="l"/>
              <a:pathLst>
                <a:path h="1531899" w="23889001">
                  <a:moveTo>
                    <a:pt x="0" y="0"/>
                  </a:moveTo>
                  <a:lnTo>
                    <a:pt x="23889001" y="0"/>
                  </a:lnTo>
                  <a:lnTo>
                    <a:pt x="23889001" y="1531899"/>
                  </a:lnTo>
                  <a:lnTo>
                    <a:pt x="0" y="1531899"/>
                  </a:lnTo>
                  <a:close/>
                </a:path>
              </a:pathLst>
            </a:custGeom>
            <a:solidFill>
              <a:srgbClr val="000000">
                <a:alpha val="0"/>
              </a:srgbClr>
            </a:solidFill>
          </p:spPr>
        </p:sp>
        <p:sp>
          <p:nvSpPr>
            <p:cNvPr name="TextBox 6" id="6"/>
            <p:cNvSpPr txBox="true"/>
            <p:nvPr/>
          </p:nvSpPr>
          <p:spPr>
            <a:xfrm>
              <a:off x="0" y="-57150"/>
              <a:ext cx="23889000"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Protección de contraseña</a:t>
              </a:r>
            </a:p>
          </p:txBody>
        </p:sp>
      </p:grpSp>
      <p:grpSp>
        <p:nvGrpSpPr>
          <p:cNvPr name="Group 7" id="7"/>
          <p:cNvGrpSpPr/>
          <p:nvPr/>
        </p:nvGrpSpPr>
        <p:grpSpPr>
          <a:xfrm rot="0">
            <a:off x="4761080" y="2365894"/>
            <a:ext cx="3269206" cy="3221442"/>
            <a:chOff x="0" y="0"/>
            <a:chExt cx="4358942" cy="4295256"/>
          </a:xfrm>
        </p:grpSpPr>
        <p:sp>
          <p:nvSpPr>
            <p:cNvPr name="Freeform 8" id="8"/>
            <p:cNvSpPr/>
            <p:nvPr/>
          </p:nvSpPr>
          <p:spPr>
            <a:xfrm flipH="false" flipV="false" rot="0">
              <a:off x="25400" y="25400"/>
              <a:ext cx="4308094" cy="4244467"/>
            </a:xfrm>
            <a:custGeom>
              <a:avLst/>
              <a:gdLst/>
              <a:ahLst/>
              <a:cxnLst/>
              <a:rect r="r" b="b" t="t" l="l"/>
              <a:pathLst>
                <a:path h="4244467" w="4308094">
                  <a:moveTo>
                    <a:pt x="0" y="707390"/>
                  </a:moveTo>
                  <a:cubicBezTo>
                    <a:pt x="0" y="316738"/>
                    <a:pt x="316738" y="0"/>
                    <a:pt x="707517" y="0"/>
                  </a:cubicBezTo>
                  <a:lnTo>
                    <a:pt x="3600577" y="0"/>
                  </a:lnTo>
                  <a:cubicBezTo>
                    <a:pt x="3991356" y="0"/>
                    <a:pt x="4308094" y="316738"/>
                    <a:pt x="4308094" y="707390"/>
                  </a:cubicBezTo>
                  <a:lnTo>
                    <a:pt x="4308094" y="3536950"/>
                  </a:lnTo>
                  <a:cubicBezTo>
                    <a:pt x="4308094" y="3927602"/>
                    <a:pt x="3991356" y="4244340"/>
                    <a:pt x="3600577" y="4244340"/>
                  </a:cubicBezTo>
                  <a:lnTo>
                    <a:pt x="707517" y="4244340"/>
                  </a:lnTo>
                  <a:cubicBezTo>
                    <a:pt x="316738" y="4244467"/>
                    <a:pt x="0" y="3927729"/>
                    <a:pt x="0" y="3537077"/>
                  </a:cubicBezTo>
                  <a:close/>
                </a:path>
              </a:pathLst>
            </a:custGeom>
            <a:solidFill>
              <a:srgbClr val="70C573"/>
            </a:solidFill>
          </p:spPr>
        </p:sp>
        <p:sp>
          <p:nvSpPr>
            <p:cNvPr name="Freeform 9" id="9"/>
            <p:cNvSpPr/>
            <p:nvPr/>
          </p:nvSpPr>
          <p:spPr>
            <a:xfrm flipH="false" flipV="false" rot="0">
              <a:off x="0" y="0"/>
              <a:ext cx="4358894" cy="4295267"/>
            </a:xfrm>
            <a:custGeom>
              <a:avLst/>
              <a:gdLst/>
              <a:ahLst/>
              <a:cxnLst/>
              <a:rect r="r" b="b" t="t" l="l"/>
              <a:pathLst>
                <a:path h="4295267" w="4358894">
                  <a:moveTo>
                    <a:pt x="0" y="732790"/>
                  </a:moveTo>
                  <a:cubicBezTo>
                    <a:pt x="0" y="328041"/>
                    <a:pt x="328168" y="0"/>
                    <a:pt x="732917" y="0"/>
                  </a:cubicBezTo>
                  <a:lnTo>
                    <a:pt x="3625977" y="0"/>
                  </a:lnTo>
                  <a:lnTo>
                    <a:pt x="3625977" y="25400"/>
                  </a:lnTo>
                  <a:lnTo>
                    <a:pt x="3625977" y="0"/>
                  </a:lnTo>
                  <a:lnTo>
                    <a:pt x="3625977" y="25400"/>
                  </a:lnTo>
                  <a:lnTo>
                    <a:pt x="3625977" y="0"/>
                  </a:lnTo>
                  <a:cubicBezTo>
                    <a:pt x="4030726" y="0"/>
                    <a:pt x="4358894" y="328041"/>
                    <a:pt x="4358894" y="732790"/>
                  </a:cubicBezTo>
                  <a:lnTo>
                    <a:pt x="4333494" y="732790"/>
                  </a:lnTo>
                  <a:lnTo>
                    <a:pt x="4358894" y="732790"/>
                  </a:lnTo>
                  <a:lnTo>
                    <a:pt x="4358894" y="3562350"/>
                  </a:lnTo>
                  <a:lnTo>
                    <a:pt x="4333494" y="3562350"/>
                  </a:lnTo>
                  <a:lnTo>
                    <a:pt x="4358894" y="3562350"/>
                  </a:lnTo>
                  <a:cubicBezTo>
                    <a:pt x="4358894" y="3967099"/>
                    <a:pt x="4030726" y="4295140"/>
                    <a:pt x="3625977" y="4295140"/>
                  </a:cubicBezTo>
                  <a:lnTo>
                    <a:pt x="3625977" y="4269740"/>
                  </a:lnTo>
                  <a:lnTo>
                    <a:pt x="3625977" y="4295140"/>
                  </a:lnTo>
                  <a:lnTo>
                    <a:pt x="732917" y="4295140"/>
                  </a:lnTo>
                  <a:lnTo>
                    <a:pt x="732917" y="4269740"/>
                  </a:lnTo>
                  <a:lnTo>
                    <a:pt x="732917" y="4295140"/>
                  </a:lnTo>
                  <a:cubicBezTo>
                    <a:pt x="328168" y="4295267"/>
                    <a:pt x="0" y="3967226"/>
                    <a:pt x="0" y="3562477"/>
                  </a:cubicBezTo>
                  <a:lnTo>
                    <a:pt x="0" y="732790"/>
                  </a:lnTo>
                  <a:lnTo>
                    <a:pt x="25400" y="732790"/>
                  </a:lnTo>
                  <a:lnTo>
                    <a:pt x="0" y="732790"/>
                  </a:lnTo>
                  <a:moveTo>
                    <a:pt x="50800" y="732790"/>
                  </a:moveTo>
                  <a:lnTo>
                    <a:pt x="50800" y="3562350"/>
                  </a:lnTo>
                  <a:lnTo>
                    <a:pt x="25400" y="3562350"/>
                  </a:lnTo>
                  <a:lnTo>
                    <a:pt x="50800" y="3562350"/>
                  </a:lnTo>
                  <a:cubicBezTo>
                    <a:pt x="50800" y="3939032"/>
                    <a:pt x="356235" y="4244340"/>
                    <a:pt x="732917" y="4244340"/>
                  </a:cubicBezTo>
                  <a:lnTo>
                    <a:pt x="3625977" y="4244340"/>
                  </a:lnTo>
                  <a:cubicBezTo>
                    <a:pt x="4002659" y="4244340"/>
                    <a:pt x="4308094" y="3939032"/>
                    <a:pt x="4308094" y="3562350"/>
                  </a:cubicBezTo>
                  <a:lnTo>
                    <a:pt x="4308094" y="732790"/>
                  </a:lnTo>
                  <a:cubicBezTo>
                    <a:pt x="4308094" y="356108"/>
                    <a:pt x="4002659" y="50800"/>
                    <a:pt x="3625977" y="50800"/>
                  </a:cubicBezTo>
                  <a:lnTo>
                    <a:pt x="732917" y="50800"/>
                  </a:lnTo>
                  <a:lnTo>
                    <a:pt x="732917" y="25400"/>
                  </a:lnTo>
                  <a:lnTo>
                    <a:pt x="732917" y="50800"/>
                  </a:lnTo>
                  <a:cubicBezTo>
                    <a:pt x="356235" y="50800"/>
                    <a:pt x="50800" y="356108"/>
                    <a:pt x="50800" y="732790"/>
                  </a:cubicBezTo>
                  <a:close/>
                </a:path>
              </a:pathLst>
            </a:custGeom>
            <a:solidFill>
              <a:srgbClr val="2B522D"/>
            </a:solidFill>
          </p:spPr>
        </p:sp>
        <p:sp>
          <p:nvSpPr>
            <p:cNvPr name="TextBox 10" id="10"/>
            <p:cNvSpPr txBox="true"/>
            <p:nvPr/>
          </p:nvSpPr>
          <p:spPr>
            <a:xfrm>
              <a:off x="0" y="-47625"/>
              <a:ext cx="4358942" cy="4342881"/>
            </a:xfrm>
            <a:prstGeom prst="rect">
              <a:avLst/>
            </a:prstGeom>
          </p:spPr>
          <p:txBody>
            <a:bodyPr anchor="ctr" rtlCol="false" tIns="50800" lIns="50800" bIns="50800" rIns="50800"/>
            <a:lstStyle/>
            <a:p>
              <a:pPr algn="ctr" marL="0" indent="0" lvl="0">
                <a:lnSpc>
                  <a:spcPts val="2520"/>
                </a:lnSpc>
              </a:pPr>
            </a:p>
            <a:p>
              <a:pPr algn="ctr" marL="0" indent="0" lvl="0">
                <a:lnSpc>
                  <a:spcPts val="2520"/>
                </a:lnSpc>
              </a:pPr>
              <a:r>
                <a:rPr lang="en-US" sz="2100">
                  <a:solidFill>
                    <a:srgbClr val="F2F2F2"/>
                  </a:solidFill>
                  <a:latin typeface="Arial"/>
                  <a:ea typeface="Arial"/>
                  <a:cs typeface="Arial"/>
                  <a:sym typeface="Arial"/>
                </a:rPr>
                <a:t>DÉBIL:</a:t>
              </a:r>
            </a:p>
            <a:p>
              <a:pPr algn="ctr" marL="0" indent="0" lvl="0">
                <a:lnSpc>
                  <a:spcPts val="2520"/>
                </a:lnSpc>
              </a:pPr>
              <a:r>
                <a:rPr lang="en-US" sz="2100">
                  <a:solidFill>
                    <a:srgbClr val="F2F2F2"/>
                  </a:solidFill>
                  <a:latin typeface="Arial"/>
                  <a:ea typeface="Arial"/>
                  <a:cs typeface="Arial"/>
                  <a:sym typeface="Arial"/>
                </a:rPr>
                <a:t>123456 Contraseña qwerty</a:t>
              </a:r>
            </a:p>
          </p:txBody>
        </p:sp>
      </p:grpSp>
      <p:grpSp>
        <p:nvGrpSpPr>
          <p:cNvPr name="Group 11" id="11"/>
          <p:cNvGrpSpPr/>
          <p:nvPr/>
        </p:nvGrpSpPr>
        <p:grpSpPr>
          <a:xfrm rot="0">
            <a:off x="9892638" y="2365893"/>
            <a:ext cx="3269207" cy="3221442"/>
            <a:chOff x="0" y="0"/>
            <a:chExt cx="4358942" cy="4295256"/>
          </a:xfrm>
        </p:grpSpPr>
        <p:sp>
          <p:nvSpPr>
            <p:cNvPr name="Freeform 12" id="12"/>
            <p:cNvSpPr/>
            <p:nvPr/>
          </p:nvSpPr>
          <p:spPr>
            <a:xfrm flipH="false" flipV="false" rot="0">
              <a:off x="25400" y="25400"/>
              <a:ext cx="4308094" cy="4244467"/>
            </a:xfrm>
            <a:custGeom>
              <a:avLst/>
              <a:gdLst/>
              <a:ahLst/>
              <a:cxnLst/>
              <a:rect r="r" b="b" t="t" l="l"/>
              <a:pathLst>
                <a:path h="4244467" w="4308094">
                  <a:moveTo>
                    <a:pt x="0" y="707390"/>
                  </a:moveTo>
                  <a:cubicBezTo>
                    <a:pt x="0" y="316738"/>
                    <a:pt x="316738" y="0"/>
                    <a:pt x="707517" y="0"/>
                  </a:cubicBezTo>
                  <a:lnTo>
                    <a:pt x="3600577" y="0"/>
                  </a:lnTo>
                  <a:cubicBezTo>
                    <a:pt x="3991356" y="0"/>
                    <a:pt x="4308094" y="316738"/>
                    <a:pt x="4308094" y="707390"/>
                  </a:cubicBezTo>
                  <a:lnTo>
                    <a:pt x="4308094" y="3536950"/>
                  </a:lnTo>
                  <a:cubicBezTo>
                    <a:pt x="4308094" y="3927602"/>
                    <a:pt x="3991356" y="4244340"/>
                    <a:pt x="3600577" y="4244340"/>
                  </a:cubicBezTo>
                  <a:lnTo>
                    <a:pt x="707517" y="4244340"/>
                  </a:lnTo>
                  <a:cubicBezTo>
                    <a:pt x="316738" y="4244467"/>
                    <a:pt x="0" y="3927729"/>
                    <a:pt x="0" y="3537077"/>
                  </a:cubicBezTo>
                  <a:close/>
                </a:path>
              </a:pathLst>
            </a:custGeom>
            <a:solidFill>
              <a:srgbClr val="70C573"/>
            </a:solidFill>
          </p:spPr>
        </p:sp>
        <p:sp>
          <p:nvSpPr>
            <p:cNvPr name="Freeform 13" id="13"/>
            <p:cNvSpPr/>
            <p:nvPr/>
          </p:nvSpPr>
          <p:spPr>
            <a:xfrm flipH="false" flipV="false" rot="0">
              <a:off x="0" y="0"/>
              <a:ext cx="4358894" cy="4295267"/>
            </a:xfrm>
            <a:custGeom>
              <a:avLst/>
              <a:gdLst/>
              <a:ahLst/>
              <a:cxnLst/>
              <a:rect r="r" b="b" t="t" l="l"/>
              <a:pathLst>
                <a:path h="4295267" w="4358894">
                  <a:moveTo>
                    <a:pt x="0" y="732790"/>
                  </a:moveTo>
                  <a:cubicBezTo>
                    <a:pt x="0" y="328041"/>
                    <a:pt x="328168" y="0"/>
                    <a:pt x="732917" y="0"/>
                  </a:cubicBezTo>
                  <a:lnTo>
                    <a:pt x="3625977" y="0"/>
                  </a:lnTo>
                  <a:lnTo>
                    <a:pt x="3625977" y="25400"/>
                  </a:lnTo>
                  <a:lnTo>
                    <a:pt x="3625977" y="0"/>
                  </a:lnTo>
                  <a:lnTo>
                    <a:pt x="3625977" y="25400"/>
                  </a:lnTo>
                  <a:lnTo>
                    <a:pt x="3625977" y="0"/>
                  </a:lnTo>
                  <a:cubicBezTo>
                    <a:pt x="4030726" y="0"/>
                    <a:pt x="4358894" y="328041"/>
                    <a:pt x="4358894" y="732790"/>
                  </a:cubicBezTo>
                  <a:lnTo>
                    <a:pt x="4333494" y="732790"/>
                  </a:lnTo>
                  <a:lnTo>
                    <a:pt x="4358894" y="732790"/>
                  </a:lnTo>
                  <a:lnTo>
                    <a:pt x="4358894" y="3562350"/>
                  </a:lnTo>
                  <a:lnTo>
                    <a:pt x="4333494" y="3562350"/>
                  </a:lnTo>
                  <a:lnTo>
                    <a:pt x="4358894" y="3562350"/>
                  </a:lnTo>
                  <a:cubicBezTo>
                    <a:pt x="4358894" y="3967099"/>
                    <a:pt x="4030726" y="4295140"/>
                    <a:pt x="3625977" y="4295140"/>
                  </a:cubicBezTo>
                  <a:lnTo>
                    <a:pt x="3625977" y="4269740"/>
                  </a:lnTo>
                  <a:lnTo>
                    <a:pt x="3625977" y="4295140"/>
                  </a:lnTo>
                  <a:lnTo>
                    <a:pt x="732917" y="4295140"/>
                  </a:lnTo>
                  <a:lnTo>
                    <a:pt x="732917" y="4269740"/>
                  </a:lnTo>
                  <a:lnTo>
                    <a:pt x="732917" y="4295140"/>
                  </a:lnTo>
                  <a:cubicBezTo>
                    <a:pt x="328168" y="4295267"/>
                    <a:pt x="0" y="3967226"/>
                    <a:pt x="0" y="3562477"/>
                  </a:cubicBezTo>
                  <a:lnTo>
                    <a:pt x="0" y="732790"/>
                  </a:lnTo>
                  <a:lnTo>
                    <a:pt x="25400" y="732790"/>
                  </a:lnTo>
                  <a:lnTo>
                    <a:pt x="0" y="732790"/>
                  </a:lnTo>
                  <a:moveTo>
                    <a:pt x="50800" y="732790"/>
                  </a:moveTo>
                  <a:lnTo>
                    <a:pt x="50800" y="3562350"/>
                  </a:lnTo>
                  <a:lnTo>
                    <a:pt x="25400" y="3562350"/>
                  </a:lnTo>
                  <a:lnTo>
                    <a:pt x="50800" y="3562350"/>
                  </a:lnTo>
                  <a:cubicBezTo>
                    <a:pt x="50800" y="3939032"/>
                    <a:pt x="356235" y="4244340"/>
                    <a:pt x="732917" y="4244340"/>
                  </a:cubicBezTo>
                  <a:lnTo>
                    <a:pt x="3625977" y="4244340"/>
                  </a:lnTo>
                  <a:cubicBezTo>
                    <a:pt x="4002659" y="4244340"/>
                    <a:pt x="4308094" y="3939032"/>
                    <a:pt x="4308094" y="3562350"/>
                  </a:cubicBezTo>
                  <a:lnTo>
                    <a:pt x="4308094" y="732790"/>
                  </a:lnTo>
                  <a:cubicBezTo>
                    <a:pt x="4308094" y="356108"/>
                    <a:pt x="4002659" y="50800"/>
                    <a:pt x="3625977" y="50800"/>
                  </a:cubicBezTo>
                  <a:lnTo>
                    <a:pt x="732917" y="50800"/>
                  </a:lnTo>
                  <a:lnTo>
                    <a:pt x="732917" y="25400"/>
                  </a:lnTo>
                  <a:lnTo>
                    <a:pt x="732917" y="50800"/>
                  </a:lnTo>
                  <a:cubicBezTo>
                    <a:pt x="356235" y="50800"/>
                    <a:pt x="50800" y="356108"/>
                    <a:pt x="50800" y="732790"/>
                  </a:cubicBezTo>
                  <a:close/>
                </a:path>
              </a:pathLst>
            </a:custGeom>
            <a:solidFill>
              <a:srgbClr val="2B522D"/>
            </a:solidFill>
          </p:spPr>
        </p:sp>
        <p:sp>
          <p:nvSpPr>
            <p:cNvPr name="TextBox 14" id="14"/>
            <p:cNvSpPr txBox="true"/>
            <p:nvPr/>
          </p:nvSpPr>
          <p:spPr>
            <a:xfrm>
              <a:off x="0" y="-47625"/>
              <a:ext cx="4358942" cy="4342881"/>
            </a:xfrm>
            <a:prstGeom prst="rect">
              <a:avLst/>
            </a:prstGeom>
          </p:spPr>
          <p:txBody>
            <a:bodyPr anchor="ctr" rtlCol="false" tIns="50800" lIns="50800" bIns="50800" rIns="50800"/>
            <a:lstStyle/>
            <a:p>
              <a:pPr algn="ctr" marL="0" indent="0" lvl="0">
                <a:lnSpc>
                  <a:spcPts val="2520"/>
                </a:lnSpc>
              </a:pPr>
              <a:r>
                <a:rPr lang="en-US" sz="2100">
                  <a:solidFill>
                    <a:srgbClr val="F2F2F2"/>
                  </a:solidFill>
                  <a:latin typeface="Arial"/>
                  <a:ea typeface="Arial"/>
                  <a:cs typeface="Arial"/>
                  <a:sym typeface="Arial"/>
                </a:rPr>
                <a:t>FUERTE:</a:t>
              </a:r>
            </a:p>
            <a:p>
              <a:pPr algn="ctr" marL="0" indent="0" lvl="0">
                <a:lnSpc>
                  <a:spcPts val="2520"/>
                </a:lnSpc>
              </a:pPr>
              <a:r>
                <a:rPr lang="en-US" sz="2100">
                  <a:solidFill>
                    <a:srgbClr val="F2F2F2"/>
                  </a:solidFill>
                  <a:latin typeface="Arial"/>
                  <a:ea typeface="Arial"/>
                  <a:cs typeface="Arial"/>
                  <a:sym typeface="Arial"/>
                </a:rPr>
                <a:t>¡Que se joda el 9Yzr2!</a:t>
              </a:r>
            </a:p>
            <a:p>
              <a:pPr algn="ctr" marL="0" indent="0" lvl="0">
                <a:lnSpc>
                  <a:spcPts val="2520"/>
                </a:lnSpc>
              </a:pPr>
              <a:r>
                <a:rPr lang="en-US" sz="2100">
                  <a:solidFill>
                    <a:srgbClr val="F2F2F2"/>
                  </a:solidFill>
                  <a:latin typeface="Arial"/>
                  <a:ea typeface="Arial"/>
                  <a:cs typeface="Arial"/>
                  <a:sym typeface="Arial"/>
                </a:rPr>
                <a:t>Utilice frases de contraseña: Gr3en_Coffee!2024</a:t>
              </a:r>
            </a:p>
          </p:txBody>
        </p:sp>
      </p:grpSp>
      <p:sp>
        <p:nvSpPr>
          <p:cNvPr name="AutoShape 15" id="15"/>
          <p:cNvSpPr/>
          <p:nvPr/>
        </p:nvSpPr>
        <p:spPr>
          <a:xfrm rot="357667">
            <a:off x="8374191" y="3855915"/>
            <a:ext cx="1100588" cy="0"/>
          </a:xfrm>
          <a:prstGeom prst="line">
            <a:avLst/>
          </a:prstGeom>
          <a:ln cap="rnd" w="57150">
            <a:solidFill>
              <a:srgbClr val="70C573"/>
            </a:solidFill>
            <a:prstDash val="solid"/>
            <a:headEnd type="none" len="sm" w="sm"/>
            <a:tailEnd type="triangle" len="med" w="lg"/>
          </a:ln>
        </p:spPr>
      </p:sp>
      <p:sp>
        <p:nvSpPr>
          <p:cNvPr name="TextBox 16" id="16"/>
          <p:cNvSpPr txBox="true"/>
          <p:nvPr/>
        </p:nvSpPr>
        <p:spPr>
          <a:xfrm rot="0">
            <a:off x="5286120" y="7234821"/>
            <a:ext cx="6296394" cy="1304925"/>
          </a:xfrm>
          <a:prstGeom prst="rect">
            <a:avLst/>
          </a:prstGeom>
        </p:spPr>
        <p:txBody>
          <a:bodyPr anchor="t" rtlCol="false" tIns="0" lIns="0" bIns="0" rIns="0">
            <a:spAutoFit/>
          </a:bodyPr>
          <a:lstStyle/>
          <a:p>
            <a:pPr algn="l" marL="380048" indent="-190024" lvl="1">
              <a:lnSpc>
                <a:spcPts val="2520"/>
              </a:lnSpc>
              <a:buFont typeface="Arial"/>
              <a:buChar char="•"/>
            </a:pPr>
            <a:r>
              <a:rPr lang="en-US" sz="2100">
                <a:solidFill>
                  <a:srgbClr val="000000"/>
                </a:solidFill>
                <a:latin typeface="Arial"/>
                <a:ea typeface="Arial"/>
                <a:cs typeface="Arial"/>
                <a:sym typeface="Arial"/>
              </a:rPr>
              <a:t>Nunca reutilices contraseñas</a:t>
            </a:r>
          </a:p>
          <a:p>
            <a:pPr algn="l" marL="380048" indent="-190024" lvl="1">
              <a:lnSpc>
                <a:spcPts val="2520"/>
              </a:lnSpc>
              <a:buFont typeface="Arial"/>
              <a:buChar char="•"/>
            </a:pPr>
            <a:r>
              <a:rPr lang="en-US" sz="2100">
                <a:solidFill>
                  <a:srgbClr val="000000"/>
                </a:solidFill>
                <a:latin typeface="Arial"/>
                <a:ea typeface="Arial"/>
                <a:cs typeface="Arial"/>
                <a:sym typeface="Arial"/>
              </a:rPr>
              <a:t>Utilice un administrador de contraseñas (Bitwarden, LastPass)</a:t>
            </a:r>
          </a:p>
          <a:p>
            <a:pPr algn="l" marL="380048" indent="-190024" lvl="1">
              <a:lnSpc>
                <a:spcPts val="2520"/>
              </a:lnSpc>
              <a:buFont typeface="Arial"/>
              <a:buChar char="•"/>
            </a:pPr>
            <a:r>
              <a:rPr lang="en-US" sz="2100">
                <a:solidFill>
                  <a:srgbClr val="000000"/>
                </a:solidFill>
                <a:latin typeface="Arial"/>
                <a:ea typeface="Arial"/>
                <a:cs typeface="Arial"/>
                <a:sym typeface="Arial"/>
              </a:rPr>
              <a:t>Habilitar la autenticación de dos factores (2FA)</a:t>
            </a:r>
          </a:p>
        </p:txBody>
      </p:sp>
    </p:spTree>
  </p:cSld>
  <p:clrMapOvr>
    <a:masterClrMapping/>
  </p:clrMapOvr>
</p:sld>
</file>

<file path=ppt/slides/slide9.xml><?xml version="1.0" encoding="utf-8"?>
<p:sld xmlns:p="http://schemas.openxmlformats.org/presentationml/2006/main" xmlns:a="http://schemas.openxmlformats.org/drawingml/2006/main">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750" cy="1148924"/>
            <a:chOff x="0" y="0"/>
            <a:chExt cx="23889000" cy="1531899"/>
          </a:xfrm>
        </p:grpSpPr>
        <p:sp>
          <p:nvSpPr>
            <p:cNvPr name="Freeform 5" id="5"/>
            <p:cNvSpPr/>
            <p:nvPr/>
          </p:nvSpPr>
          <p:spPr>
            <a:xfrm flipH="false" flipV="false" rot="0">
              <a:off x="0" y="0"/>
              <a:ext cx="23889001" cy="1531899"/>
            </a:xfrm>
            <a:custGeom>
              <a:avLst/>
              <a:gdLst/>
              <a:ahLst/>
              <a:cxnLst/>
              <a:rect r="r" b="b" t="t" l="l"/>
              <a:pathLst>
                <a:path h="1531899" w="23889001">
                  <a:moveTo>
                    <a:pt x="0" y="0"/>
                  </a:moveTo>
                  <a:lnTo>
                    <a:pt x="23889001" y="0"/>
                  </a:lnTo>
                  <a:lnTo>
                    <a:pt x="23889001" y="1531899"/>
                  </a:lnTo>
                  <a:lnTo>
                    <a:pt x="0" y="1531899"/>
                  </a:lnTo>
                  <a:close/>
                </a:path>
              </a:pathLst>
            </a:custGeom>
            <a:solidFill>
              <a:srgbClr val="000000">
                <a:alpha val="0"/>
              </a:srgbClr>
            </a:solidFill>
          </p:spPr>
        </p:sp>
        <p:sp>
          <p:nvSpPr>
            <p:cNvPr name="TextBox 6" id="6"/>
            <p:cNvSpPr txBox="true"/>
            <p:nvPr/>
          </p:nvSpPr>
          <p:spPr>
            <a:xfrm>
              <a:off x="0" y="-57150"/>
              <a:ext cx="23889000"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Estafas y phishing</a:t>
              </a:r>
            </a:p>
          </p:txBody>
        </p:sp>
      </p:grpSp>
      <p:graphicFrame>
        <p:nvGraphicFramePr>
          <p:cNvPr name="Table 7" id="7"/>
          <p:cNvGraphicFramePr>
            <a:graphicFrameLocks noGrp="true"/>
          </p:cNvGraphicFramePr>
          <p:nvPr/>
        </p:nvGraphicFramePr>
        <p:xfrm>
          <a:off x="1942528" y="2215676"/>
          <a:ext cx="13487400" cy="5372100"/>
        </p:xfrm>
        <a:graphic>
          <a:graphicData uri="http://schemas.openxmlformats.org/drawingml/2006/table">
            <a:tbl>
              <a:tblPr/>
              <a:tblGrid>
                <a:gridCol w="4495800"/>
                <a:gridCol w="4495800"/>
                <a:gridCol w="4495800"/>
              </a:tblGrid>
              <a:tr h="707875">
                <a:tc>
                  <a:txBody>
                    <a:bodyPr anchor="t" rtlCol="false"/>
                    <a:lstStyle/>
                    <a:p>
                      <a:pPr algn="l" marL="0" indent="0" lvl="0">
                        <a:lnSpc>
                          <a:spcPts val="2520"/>
                        </a:lnSpc>
                        <a:spcBef>
                          <a:spcPct val="0"/>
                        </a:spcBef>
                        <a:defRPr/>
                      </a:pPr>
                      <a:r>
                        <a:rPr lang="en-US" b="true" sz="2100" strike="noStrike" u="none">
                          <a:solidFill>
                            <a:srgbClr val="F2F2F2"/>
                          </a:solidFill>
                          <a:latin typeface="Arial Bold"/>
                          <a:ea typeface="Arial Bold"/>
                          <a:cs typeface="Arial Bold"/>
                          <a:sym typeface="Arial Bold"/>
                        </a:rPr>
                        <a:t>Pregunta</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70C573"/>
                    </a:solidFill>
                  </a:tcPr>
                </a:tc>
                <a:tc>
                  <a:txBody>
                    <a:bodyPr anchor="t" rtlCol="false"/>
                    <a:lstStyle/>
                    <a:p>
                      <a:pPr algn="l" marL="0" indent="0" lvl="0">
                        <a:lnSpc>
                          <a:spcPts val="2520"/>
                        </a:lnSpc>
                        <a:spcBef>
                          <a:spcPct val="0"/>
                        </a:spcBef>
                        <a:defRPr/>
                      </a:pPr>
                      <a:r>
                        <a:rPr lang="en-US" b="true" sz="2100" strike="noStrike" u="none">
                          <a:solidFill>
                            <a:srgbClr val="F2F2F2"/>
                          </a:solidFill>
                          <a:latin typeface="Arial Bold"/>
                          <a:ea typeface="Arial Bold"/>
                          <a:cs typeface="Arial Bold"/>
                          <a:sym typeface="Arial Bold"/>
                        </a:rPr>
                        <a:t>En caso afirmativo</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70C573"/>
                    </a:solidFill>
                  </a:tcPr>
                </a:tc>
                <a:tc>
                  <a:txBody>
                    <a:bodyPr anchor="t" rtlCol="false"/>
                    <a:lstStyle/>
                    <a:p>
                      <a:pPr algn="l" marL="0" indent="0" lvl="0">
                        <a:lnSpc>
                          <a:spcPts val="2520"/>
                        </a:lnSpc>
                        <a:spcBef>
                          <a:spcPct val="0"/>
                        </a:spcBef>
                        <a:defRPr/>
                      </a:pPr>
                      <a:r>
                        <a:rPr lang="en-US" b="true" sz="2100" strike="noStrike" u="none">
                          <a:solidFill>
                            <a:srgbClr val="F2F2F2"/>
                          </a:solidFill>
                          <a:latin typeface="Arial Bold"/>
                          <a:ea typeface="Arial Bold"/>
                          <a:cs typeface="Arial Bold"/>
                          <a:sym typeface="Arial Bold"/>
                        </a:rPr>
                        <a:t>Si no</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70C573"/>
                    </a:solidFill>
                  </a:tcPr>
                </a:tc>
              </a:tr>
              <a:tr h="707875">
                <a:tc>
                  <a:txBody>
                    <a:bodyPr anchor="t" rtlCol="false"/>
                    <a:lstStyle/>
                    <a:p>
                      <a:pPr algn="l" marL="0" indent="0" lvl="0">
                        <a:lnSpc>
                          <a:spcPts val="2520"/>
                        </a:lnSpc>
                        <a:spcBef>
                          <a:spcPct val="0"/>
                        </a:spcBef>
                        <a:defRPr/>
                      </a:pPr>
                      <a:r>
                        <a:rPr lang="en-US" b="true" sz="2100" strike="noStrike" u="none">
                          <a:solidFill>
                            <a:srgbClr val="2C2C2C"/>
                          </a:solidFill>
                          <a:latin typeface="Arial Bold"/>
                          <a:ea typeface="Arial Bold"/>
                          <a:cs typeface="Arial Bold"/>
                          <a:sym typeface="Arial Bold"/>
                        </a:rPr>
                        <a:t>¿Conoces al remitente?</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c>
                  <a:txBody>
                    <a:bodyPr anchor="t" rtlCol="false"/>
                    <a:lstStyle/>
                    <a:p>
                      <a:pPr algn="l" marL="0" indent="0" lvl="0">
                        <a:lnSpc>
                          <a:spcPts val="2520"/>
                        </a:lnSpc>
                        <a:spcBef>
                          <a:spcPct val="0"/>
                        </a:spcBef>
                        <a:defRPr/>
                      </a:pPr>
                      <a:r>
                        <a:rPr lang="en-US" sz="2100" strike="noStrike" u="none">
                          <a:solidFill>
                            <a:srgbClr val="2C2C2C"/>
                          </a:solidFill>
                          <a:latin typeface="Arial"/>
                          <a:ea typeface="Arial"/>
                          <a:cs typeface="Arial"/>
                          <a:sym typeface="Arial"/>
                        </a:rPr>
                        <a:t>Proceda con precaución.</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c>
                  <a:txBody>
                    <a:bodyPr anchor="t" rtlCol="false"/>
                    <a:lstStyle/>
                    <a:p>
                      <a:pPr algn="l" marL="0" indent="0" lvl="0">
                        <a:lnSpc>
                          <a:spcPts val="2520"/>
                        </a:lnSpc>
                        <a:spcBef>
                          <a:spcPct val="0"/>
                        </a:spcBef>
                        <a:defRPr/>
                      </a:pPr>
                      <a:r>
                        <a:rPr lang="en-US" sz="2100" strike="noStrike" u="none">
                          <a:solidFill>
                            <a:srgbClr val="2C2C2C"/>
                          </a:solidFill>
                          <a:latin typeface="Arial"/>
                          <a:ea typeface="Arial"/>
                          <a:cs typeface="Arial"/>
                          <a:sym typeface="Arial"/>
                        </a:rPr>
                        <a:t>🚨 Podría ser phishing.</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r>
              <a:tr h="989087">
                <a:tc>
                  <a:txBody>
                    <a:bodyPr anchor="t" rtlCol="false"/>
                    <a:lstStyle/>
                    <a:p>
                      <a:pPr algn="l" marL="0" indent="0" lvl="0">
                        <a:lnSpc>
                          <a:spcPts val="2520"/>
                        </a:lnSpc>
                        <a:spcBef>
                          <a:spcPct val="0"/>
                        </a:spcBef>
                        <a:defRPr/>
                      </a:pPr>
                      <a:r>
                        <a:rPr lang="en-US" b="true" sz="2100" strike="noStrike" u="none">
                          <a:solidFill>
                            <a:srgbClr val="2C2C2C"/>
                          </a:solidFill>
                          <a:latin typeface="Arial Bold"/>
                          <a:ea typeface="Arial Bold"/>
                          <a:cs typeface="Arial Bold"/>
                          <a:sym typeface="Arial Bold"/>
                        </a:rPr>
                        <a:t>¿Hay errores ortográficos o gramaticales?</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BF5EB"/>
                    </a:solidFill>
                  </a:tcPr>
                </a:tc>
                <a:tc>
                  <a:txBody>
                    <a:bodyPr anchor="t" rtlCol="false"/>
                    <a:lstStyle/>
                    <a:p>
                      <a:pPr algn="l" marL="0" indent="0" lvl="0">
                        <a:lnSpc>
                          <a:spcPts val="2520"/>
                        </a:lnSpc>
                        <a:spcBef>
                          <a:spcPct val="0"/>
                        </a:spcBef>
                        <a:defRPr/>
                      </a:pPr>
                      <a:r>
                        <a:rPr lang="en-US" sz="2100" strike="noStrike" u="none">
                          <a:solidFill>
                            <a:srgbClr val="2C2C2C"/>
                          </a:solidFill>
                          <a:latin typeface="Arial"/>
                          <a:ea typeface="Arial"/>
                          <a:cs typeface="Arial"/>
                          <a:sym typeface="Arial"/>
                        </a:rPr>
                        <a:t>¡Señal de advertencia!</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BF5EB"/>
                    </a:solidFill>
                  </a:tcPr>
                </a:tc>
                <a:tc>
                  <a:txBody>
                    <a:bodyPr anchor="t" rtlCol="false"/>
                    <a:lstStyle/>
                    <a:p>
                      <a:pPr algn="l" marL="0" indent="0" lvl="0">
                        <a:lnSpc>
                          <a:spcPts val="2520"/>
                        </a:lnSpc>
                        <a:spcBef>
                          <a:spcPct val="0"/>
                        </a:spcBef>
                        <a:defRPr/>
                      </a:pPr>
                      <a:r>
                        <a:rPr lang="en-US" sz="2100" strike="noStrike" u="none">
                          <a:solidFill>
                            <a:srgbClr val="2C2C2C"/>
                          </a:solidFill>
                          <a:latin typeface="Arial"/>
                          <a:ea typeface="Arial"/>
                          <a:cs typeface="Arial"/>
                          <a:sym typeface="Arial"/>
                        </a:rPr>
                        <a:t>Sigue revisando.</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BF5EB"/>
                    </a:solidFill>
                  </a:tcPr>
                </a:tc>
              </a:tr>
              <a:tr h="989087">
                <a:tc>
                  <a:txBody>
                    <a:bodyPr anchor="t" rtlCol="false"/>
                    <a:lstStyle/>
                    <a:p>
                      <a:pPr algn="l" marL="0" indent="0" lvl="0">
                        <a:lnSpc>
                          <a:spcPts val="2520"/>
                        </a:lnSpc>
                        <a:spcBef>
                          <a:spcPct val="0"/>
                        </a:spcBef>
                        <a:defRPr/>
                      </a:pPr>
                      <a:r>
                        <a:rPr lang="en-US" b="true" sz="2100" strike="noStrike" u="none">
                          <a:solidFill>
                            <a:srgbClr val="2C2C2C"/>
                          </a:solidFill>
                          <a:latin typeface="Arial Bold"/>
                          <a:ea typeface="Arial Bold"/>
                          <a:cs typeface="Arial Bold"/>
                          <a:sym typeface="Arial Bold"/>
                        </a:rPr>
                        <a:t>¿El mensaje es urgente o amenazante?</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c>
                  <a:txBody>
                    <a:bodyPr anchor="t" rtlCol="false"/>
                    <a:lstStyle/>
                    <a:p>
                      <a:pPr algn="l" marL="0" indent="0" lvl="0">
                        <a:lnSpc>
                          <a:spcPts val="2520"/>
                        </a:lnSpc>
                        <a:spcBef>
                          <a:spcPct val="0"/>
                        </a:spcBef>
                        <a:defRPr/>
                      </a:pPr>
                      <a:r>
                        <a:rPr lang="en-US" sz="2100" strike="noStrike" u="none">
                          <a:solidFill>
                            <a:srgbClr val="2C2C2C"/>
                          </a:solidFill>
                          <a:latin typeface="Arial"/>
                          <a:ea typeface="Arial"/>
                          <a:cs typeface="Arial"/>
                          <a:sym typeface="Arial"/>
                        </a:rPr>
                        <a:t>Táctica de presión: sospechar.</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c>
                  <a:txBody>
                    <a:bodyPr anchor="t" rtlCol="false"/>
                    <a:lstStyle/>
                    <a:p>
                      <a:pPr algn="l" marL="0" indent="0" lvl="0">
                        <a:lnSpc>
                          <a:spcPts val="2520"/>
                        </a:lnSpc>
                        <a:spcBef>
                          <a:spcPct val="0"/>
                        </a:spcBef>
                        <a:defRPr/>
                      </a:pPr>
                      <a:r>
                        <a:rPr lang="en-US" sz="2100" strike="noStrike" u="none">
                          <a:solidFill>
                            <a:srgbClr val="2C2C2C"/>
                          </a:solidFill>
                          <a:latin typeface="Arial"/>
                          <a:ea typeface="Arial"/>
                          <a:cs typeface="Arial"/>
                          <a:sym typeface="Arial"/>
                        </a:rPr>
                        <a:t>¿Tono normal? Verificar aún.</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r>
              <a:tr h="989087">
                <a:tc>
                  <a:txBody>
                    <a:bodyPr anchor="t" rtlCol="false"/>
                    <a:lstStyle/>
                    <a:p>
                      <a:pPr algn="l" marL="0" indent="0" lvl="0">
                        <a:lnSpc>
                          <a:spcPts val="2520"/>
                        </a:lnSpc>
                        <a:spcBef>
                          <a:spcPct val="0"/>
                        </a:spcBef>
                        <a:defRPr/>
                      </a:pPr>
                      <a:r>
                        <a:rPr lang="en-US" b="true" sz="2100" strike="noStrike" u="none">
                          <a:solidFill>
                            <a:srgbClr val="2C2C2C"/>
                          </a:solidFill>
                          <a:latin typeface="Arial Bold"/>
                          <a:ea typeface="Arial Bold"/>
                          <a:cs typeface="Arial Bold"/>
                          <a:sym typeface="Arial Bold"/>
                        </a:rPr>
                        <a:t>¿Te pide información personal o dinero?</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BF5EB"/>
                    </a:solidFill>
                  </a:tcPr>
                </a:tc>
                <a:tc>
                  <a:txBody>
                    <a:bodyPr anchor="t" rtlCol="false"/>
                    <a:lstStyle/>
                    <a:p>
                      <a:pPr algn="l" marL="0" indent="0" lvl="0">
                        <a:lnSpc>
                          <a:spcPts val="2520"/>
                        </a:lnSpc>
                        <a:spcBef>
                          <a:spcPct val="0"/>
                        </a:spcBef>
                        <a:defRPr/>
                      </a:pPr>
                      <a:r>
                        <a:rPr lang="en-US" sz="2100" strike="noStrike" u="none">
                          <a:solidFill>
                            <a:srgbClr val="2C2C2C"/>
                          </a:solidFill>
                          <a:latin typeface="Arial"/>
                          <a:ea typeface="Arial"/>
                          <a:cs typeface="Arial"/>
                          <a:sym typeface="Arial"/>
                        </a:rPr>
                        <a:t>¡NUNCA hagas clic ni respondas!</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BF5EB"/>
                    </a:solidFill>
                  </a:tcPr>
                </a:tc>
                <a:tc>
                  <a:txBody>
                    <a:bodyPr anchor="t" rtlCol="false"/>
                    <a:lstStyle/>
                    <a:p>
                      <a:pPr algn="l" marL="0" indent="0" lvl="0">
                        <a:lnSpc>
                          <a:spcPts val="2520"/>
                        </a:lnSpc>
                        <a:spcBef>
                          <a:spcPct val="0"/>
                        </a:spcBef>
                        <a:defRPr/>
                      </a:pPr>
                      <a:r>
                        <a:rPr lang="en-US" sz="2100" strike="noStrike" u="none">
                          <a:solidFill>
                            <a:srgbClr val="2C2C2C"/>
                          </a:solidFill>
                          <a:latin typeface="Arial"/>
                          <a:ea typeface="Arial"/>
                          <a:cs typeface="Arial"/>
                          <a:sym typeface="Arial"/>
                        </a:rPr>
                        <a:t>Probablemente más seguro, pero verifique.</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BF5EB"/>
                    </a:solidFill>
                  </a:tcPr>
                </a:tc>
              </a:tr>
              <a:tr h="989087">
                <a:tc>
                  <a:txBody>
                    <a:bodyPr anchor="t" rtlCol="false"/>
                    <a:lstStyle/>
                    <a:p>
                      <a:pPr algn="l" marL="0" indent="0" lvl="0">
                        <a:lnSpc>
                          <a:spcPts val="2520"/>
                        </a:lnSpc>
                        <a:spcBef>
                          <a:spcPct val="0"/>
                        </a:spcBef>
                        <a:defRPr/>
                      </a:pPr>
                      <a:r>
                        <a:rPr lang="en-US" b="true" sz="2100" strike="noStrike" u="none">
                          <a:solidFill>
                            <a:srgbClr val="2C2C2C"/>
                          </a:solidFill>
                          <a:latin typeface="Arial Bold"/>
                          <a:ea typeface="Arial Bold"/>
                          <a:cs typeface="Arial Bold"/>
                          <a:sym typeface="Arial Bold"/>
                        </a:rPr>
                        <a:t>¿La URL es correcta y segura (https)?</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c>
                  <a:txBody>
                    <a:bodyPr anchor="t" rtlCol="false"/>
                    <a:lstStyle/>
                    <a:p>
                      <a:pPr algn="l" marL="0" indent="0" lvl="0">
                        <a:lnSpc>
                          <a:spcPts val="2520"/>
                        </a:lnSpc>
                        <a:spcBef>
                          <a:spcPct val="0"/>
                        </a:spcBef>
                        <a:defRPr/>
                      </a:pPr>
                      <a:r>
                        <a:rPr lang="en-US" sz="2100" strike="noStrike" u="none">
                          <a:solidFill>
                            <a:srgbClr val="2C2C2C"/>
                          </a:solidFill>
                          <a:latin typeface="Arial"/>
                          <a:ea typeface="Arial"/>
                          <a:cs typeface="Arial"/>
                          <a:sym typeface="Arial"/>
                        </a:rPr>
                        <a:t>Proceda con cuidado.</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c>
                  <a:txBody>
                    <a:bodyPr anchor="t" rtlCol="false"/>
                    <a:lstStyle/>
                    <a:p>
                      <a:pPr algn="l" marL="0" indent="0" lvl="0">
                        <a:lnSpc>
                          <a:spcPts val="2520"/>
                        </a:lnSpc>
                        <a:spcBef>
                          <a:spcPct val="0"/>
                        </a:spcBef>
                        <a:defRPr/>
                      </a:pPr>
                      <a:r>
                        <a:rPr lang="en-US" sz="2100" strike="noStrike" u="none">
                          <a:solidFill>
                            <a:srgbClr val="2C2C2C"/>
                          </a:solidFill>
                          <a:latin typeface="Arial"/>
                          <a:ea typeface="Arial"/>
                          <a:cs typeface="Arial"/>
                          <a:sym typeface="Arial"/>
                        </a:rPr>
                        <a:t>🚨 ¡Detente! ¡No hagas clic!</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r>
            </a:tbl>
          </a:graphicData>
        </a:graphic>
      </p:graphicFrame>
      <p:grpSp>
        <p:nvGrpSpPr>
          <p:cNvPr name="Group 8" id="8"/>
          <p:cNvGrpSpPr/>
          <p:nvPr/>
        </p:nvGrpSpPr>
        <p:grpSpPr>
          <a:xfrm rot="0">
            <a:off x="5261552" y="8500216"/>
            <a:ext cx="6906219" cy="825417"/>
            <a:chOff x="0" y="0"/>
            <a:chExt cx="9208292" cy="1100557"/>
          </a:xfrm>
        </p:grpSpPr>
        <p:sp>
          <p:nvSpPr>
            <p:cNvPr name="Freeform 9" id="9"/>
            <p:cNvSpPr/>
            <p:nvPr/>
          </p:nvSpPr>
          <p:spPr>
            <a:xfrm flipH="false" flipV="false" rot="0">
              <a:off x="0" y="0"/>
              <a:ext cx="9208292" cy="1100557"/>
            </a:xfrm>
            <a:custGeom>
              <a:avLst/>
              <a:gdLst/>
              <a:ahLst/>
              <a:cxnLst/>
              <a:rect r="r" b="b" t="t" l="l"/>
              <a:pathLst>
                <a:path h="1100557" w="9208292">
                  <a:moveTo>
                    <a:pt x="0" y="0"/>
                  </a:moveTo>
                  <a:lnTo>
                    <a:pt x="9208292" y="0"/>
                  </a:lnTo>
                  <a:lnTo>
                    <a:pt x="9208292" y="1100557"/>
                  </a:lnTo>
                  <a:lnTo>
                    <a:pt x="0" y="1100557"/>
                  </a:lnTo>
                  <a:close/>
                </a:path>
              </a:pathLst>
            </a:custGeom>
            <a:solidFill>
              <a:srgbClr val="000000">
                <a:alpha val="0"/>
              </a:srgbClr>
            </a:solidFill>
          </p:spPr>
        </p:sp>
        <p:sp>
          <p:nvSpPr>
            <p:cNvPr name="TextBox 10" id="10"/>
            <p:cNvSpPr txBox="true"/>
            <p:nvPr/>
          </p:nvSpPr>
          <p:spPr>
            <a:xfrm>
              <a:off x="0" y="-47625"/>
              <a:ext cx="9208292" cy="1148182"/>
            </a:xfrm>
            <a:prstGeom prst="rect">
              <a:avLst/>
            </a:prstGeom>
          </p:spPr>
          <p:txBody>
            <a:bodyPr anchor="ctr" rtlCol="false" tIns="0" lIns="0" bIns="0" rIns="0"/>
            <a:lstStyle/>
            <a:p>
              <a:pPr algn="l" marL="0" indent="0" lvl="0">
                <a:lnSpc>
                  <a:spcPts val="2996"/>
                </a:lnSpc>
              </a:pPr>
              <a:r>
                <a:rPr lang="en-US" b="true" sz="2497">
                  <a:solidFill>
                    <a:srgbClr val="2C2C2C"/>
                  </a:solidFill>
                  <a:latin typeface="Arial Bold"/>
                  <a:ea typeface="Arial Bold"/>
                  <a:cs typeface="Arial Bold"/>
                  <a:sym typeface="Arial Bold"/>
                </a:rPr>
                <a:t>En caso de duda, no haga clic: informe y elimine.</a:t>
              </a:r>
            </a:p>
          </p:txBody>
        </p:sp>
      </p:gr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identifier>DAGqnz-uLI4</dc:identifier>
  <dcterms:modified xsi:type="dcterms:W3CDTF">2011-08-01T06:04:30Z</dcterms:modified>
  <cp:revision>1</cp:revision>
  <dc:title>Sub module 1.pptx</dc:title>
</cp:coreProperties>
</file>